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456" r:id="rId1"/>
  </p:sldMasterIdLst>
  <p:notesMasterIdLst>
    <p:notesMasterId r:id="rId39"/>
  </p:notesMasterIdLst>
  <p:sldIdLst>
    <p:sldId id="5565" r:id="rId2"/>
    <p:sldId id="5566" r:id="rId3"/>
    <p:sldId id="5567" r:id="rId4"/>
    <p:sldId id="5568" r:id="rId5"/>
    <p:sldId id="5569" r:id="rId6"/>
    <p:sldId id="5570" r:id="rId7"/>
    <p:sldId id="5571" r:id="rId8"/>
    <p:sldId id="5572" r:id="rId9"/>
    <p:sldId id="5573" r:id="rId10"/>
    <p:sldId id="5574" r:id="rId11"/>
    <p:sldId id="5575" r:id="rId12"/>
    <p:sldId id="5576" r:id="rId13"/>
    <p:sldId id="5577" r:id="rId14"/>
    <p:sldId id="5578" r:id="rId15"/>
    <p:sldId id="5579" r:id="rId16"/>
    <p:sldId id="5580" r:id="rId17"/>
    <p:sldId id="5581" r:id="rId18"/>
    <p:sldId id="5582" r:id="rId19"/>
    <p:sldId id="5583" r:id="rId20"/>
    <p:sldId id="5455" r:id="rId21"/>
    <p:sldId id="5456" r:id="rId22"/>
    <p:sldId id="5457" r:id="rId23"/>
    <p:sldId id="5458" r:id="rId24"/>
    <p:sldId id="5459" r:id="rId25"/>
    <p:sldId id="5460" r:id="rId26"/>
    <p:sldId id="5461" r:id="rId27"/>
    <p:sldId id="5462" r:id="rId28"/>
    <p:sldId id="5463" r:id="rId29"/>
    <p:sldId id="5464" r:id="rId30"/>
    <p:sldId id="5465" r:id="rId31"/>
    <p:sldId id="5466" r:id="rId32"/>
    <p:sldId id="5467" r:id="rId33"/>
    <p:sldId id="5468" r:id="rId34"/>
    <p:sldId id="5469" r:id="rId35"/>
    <p:sldId id="5470" r:id="rId36"/>
    <p:sldId id="5471" r:id="rId37"/>
    <p:sldId id="547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99"/>
    <a:srgbClr val="FFCC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12" autoAdjust="0"/>
    <p:restoredTop sz="90909" autoAdjust="0"/>
  </p:normalViewPr>
  <p:slideViewPr>
    <p:cSldViewPr>
      <p:cViewPr varScale="1">
        <p:scale>
          <a:sx n="78" d="100"/>
          <a:sy n="78" d="100"/>
        </p:scale>
        <p:origin x="972"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5B3A6-A626-4234-BEB8-81418E266991}" type="datetimeFigureOut">
              <a:rPr lang="en-US" smtClean="0"/>
              <a:t>10/16/2022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952F9-AE52-48CF-A9AD-D4218A5891FD}" type="slidenum">
              <a:rPr lang="en-US" smtClean="0"/>
              <a:t>‹#›</a:t>
            </a:fld>
            <a:endParaRPr lang="en-US"/>
          </a:p>
        </p:txBody>
      </p:sp>
    </p:spTree>
    <p:extLst>
      <p:ext uri="{BB962C8B-B14F-4D97-AF65-F5344CB8AC3E}">
        <p14:creationId xmlns:p14="http://schemas.microsoft.com/office/powerpoint/2010/main" val="301777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5DC1B0C-7867-41FD-B8C1-8BFA7C014B5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245321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C1B0C-7867-41FD-B8C1-8BFA7C014B5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253569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C1B0C-7867-41FD-B8C1-8BFA7C014B5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62000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C1B0C-7867-41FD-B8C1-8BFA7C014B5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110192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DC1B0C-7867-41FD-B8C1-8BFA7C014B5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192970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DC1B0C-7867-41FD-B8C1-8BFA7C014B51}"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30117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DC1B0C-7867-41FD-B8C1-8BFA7C014B51}"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98791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DC1B0C-7867-41FD-B8C1-8BFA7C014B51}"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335728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C1B0C-7867-41FD-B8C1-8BFA7C014B51}"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238411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DC1B0C-7867-41FD-B8C1-8BFA7C014B51}"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418081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DC1B0C-7867-41FD-B8C1-8BFA7C014B51}"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230EF-F8B6-42FA-B93D-07BC637ACA8D}" type="slidenum">
              <a:rPr lang="en-US" smtClean="0"/>
              <a:t>‹#›</a:t>
            </a:fld>
            <a:endParaRPr lang="en-US"/>
          </a:p>
        </p:txBody>
      </p:sp>
    </p:spTree>
    <p:extLst>
      <p:ext uri="{BB962C8B-B14F-4D97-AF65-F5344CB8AC3E}">
        <p14:creationId xmlns:p14="http://schemas.microsoft.com/office/powerpoint/2010/main" val="326247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DC1B0C-7867-41FD-B8C1-8BFA7C014B51}" type="datetimeFigureOut">
              <a:rPr lang="en-US" smtClean="0"/>
              <a:t>10/16/2022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3230EF-F8B6-42FA-B93D-07BC637ACA8D}" type="slidenum">
              <a:rPr lang="en-US" smtClean="0"/>
              <a:t>‹#›</a:t>
            </a:fld>
            <a:endParaRPr lang="en-US"/>
          </a:p>
        </p:txBody>
      </p:sp>
    </p:spTree>
    <p:extLst>
      <p:ext uri="{BB962C8B-B14F-4D97-AF65-F5344CB8AC3E}">
        <p14:creationId xmlns:p14="http://schemas.microsoft.com/office/powerpoint/2010/main" val="224495844"/>
      </p:ext>
    </p:extLst>
  </p:cSld>
  <p:clrMap bg1="lt1" tx1="dk1" bg2="lt2" tx2="dk2" accent1="accent1" accent2="accent2" accent3="accent3" accent4="accent4" accent5="accent5" accent6="accent6" hlink="hlink" folHlink="folHlink"/>
  <p:sldLayoutIdLst>
    <p:sldLayoutId id="2147487457" r:id="rId1"/>
    <p:sldLayoutId id="2147487458" r:id="rId2"/>
    <p:sldLayoutId id="2147487459" r:id="rId3"/>
    <p:sldLayoutId id="2147487460" r:id="rId4"/>
    <p:sldLayoutId id="2147487461" r:id="rId5"/>
    <p:sldLayoutId id="2147487462" r:id="rId6"/>
    <p:sldLayoutId id="2147487463" r:id="rId7"/>
    <p:sldLayoutId id="2147487464" r:id="rId8"/>
    <p:sldLayoutId id="2147487465" r:id="rId9"/>
    <p:sldLayoutId id="2147487466" r:id="rId10"/>
    <p:sldLayoutId id="21474874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u="sng" dirty="0"/>
              <a:t>Are You Hungry?</a:t>
            </a:r>
            <a:r>
              <a:rPr lang="en-US" dirty="0"/>
              <a:t/>
            </a:r>
            <a:br>
              <a:rPr lang="en-US" dirty="0"/>
            </a:br>
            <a:r>
              <a:rPr lang="zh-CN" altLang="en-US" b="1" dirty="0"/>
              <a:t>你饿了吗？</a:t>
            </a:r>
            <a:endParaRPr lang="en-US" b="1" dirty="0"/>
          </a:p>
        </p:txBody>
      </p:sp>
      <p:sp>
        <p:nvSpPr>
          <p:cNvPr id="3" name="Subtitle 2"/>
          <p:cNvSpPr>
            <a:spLocks noGrp="1"/>
          </p:cNvSpPr>
          <p:nvPr>
            <p:ph type="subTitle" idx="1"/>
          </p:nvPr>
        </p:nvSpPr>
        <p:spPr>
          <a:xfrm>
            <a:off x="1143000" y="3705686"/>
            <a:ext cx="6858000" cy="1094914"/>
          </a:xfrm>
        </p:spPr>
        <p:txBody>
          <a:bodyPr>
            <a:normAutofit/>
          </a:bodyPr>
          <a:lstStyle/>
          <a:p>
            <a:r>
              <a:rPr lang="en-US" sz="2400" b="1" dirty="0"/>
              <a:t>John 6</a:t>
            </a:r>
          </a:p>
          <a:p>
            <a:r>
              <a:rPr lang="zh-CN" altLang="en-US" sz="2400" b="1" dirty="0"/>
              <a:t>约翰福音</a:t>
            </a:r>
            <a:r>
              <a:rPr lang="en-US" altLang="zh-CN" sz="2400" b="1" dirty="0"/>
              <a:t> 6</a:t>
            </a:r>
            <a:r>
              <a:rPr lang="zh-CN" altLang="en-US" sz="2400" b="1" dirty="0"/>
              <a:t>章</a:t>
            </a:r>
            <a:endParaRPr lang="en-US" sz="2400" dirty="0"/>
          </a:p>
        </p:txBody>
      </p:sp>
    </p:spTree>
    <p:extLst>
      <p:ext uri="{BB962C8B-B14F-4D97-AF65-F5344CB8AC3E}">
        <p14:creationId xmlns:p14="http://schemas.microsoft.com/office/powerpoint/2010/main" val="47149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764124"/>
          </a:xfrm>
        </p:spPr>
        <p:txBody>
          <a:bodyPr>
            <a:normAutofit/>
          </a:bodyPr>
          <a:lstStyle/>
          <a:p>
            <a:r>
              <a:rPr lang="en-US" sz="3000" u="sng" dirty="0"/>
              <a:t>2 JEWISH WRONG FOODS / 2 JESUS RIGHT FOODS</a:t>
            </a:r>
            <a:endParaRPr lang="en-US" sz="3000" dirty="0"/>
          </a:p>
        </p:txBody>
      </p:sp>
      <p:sp>
        <p:nvSpPr>
          <p:cNvPr id="3" name="Content Placeholder 2"/>
          <p:cNvSpPr>
            <a:spLocks noGrp="1"/>
          </p:cNvSpPr>
          <p:nvPr>
            <p:ph idx="1"/>
          </p:nvPr>
        </p:nvSpPr>
        <p:spPr>
          <a:xfrm>
            <a:off x="628650" y="1969358"/>
            <a:ext cx="7886700" cy="3520614"/>
          </a:xfrm>
        </p:spPr>
        <p:txBody>
          <a:bodyPr>
            <a:normAutofit fontScale="92500" lnSpcReduction="10000"/>
          </a:bodyPr>
          <a:lstStyle/>
          <a:p>
            <a:pPr marL="0" indent="0">
              <a:buNone/>
            </a:pPr>
            <a:r>
              <a:rPr lang="en-US" b="1" i="1" dirty="0"/>
              <a:t>John 6:28-29  28 Then they asked him, “What must we do to do the works God requires?” 29 Jesus answered, “The work of God is this: to believe in the one he has sent.”</a:t>
            </a:r>
            <a:r>
              <a:rPr lang="en-US" altLang="zh-CN" b="1" i="1" dirty="0"/>
              <a:t>28</a:t>
            </a:r>
            <a:r>
              <a:rPr lang="zh-CN" altLang="en-US" b="1" i="1" dirty="0"/>
              <a:t>众人问他说：“我们当行什么，才算做神的工呢？”</a:t>
            </a:r>
            <a:r>
              <a:rPr lang="en-US" altLang="zh-CN" b="1" i="1" dirty="0"/>
              <a:t>29 </a:t>
            </a:r>
            <a:r>
              <a:rPr lang="zh-CN" altLang="en-US" b="1" i="1" dirty="0"/>
              <a:t>耶稣回答说：“信神所差来的，这就是做神的工。”</a:t>
            </a:r>
            <a:endParaRPr lang="en-US" b="1" i="1" dirty="0"/>
          </a:p>
          <a:p>
            <a:pPr marL="0" indent="0">
              <a:buNone/>
            </a:pPr>
            <a:endParaRPr lang="en-US" sz="825" dirty="0"/>
          </a:p>
          <a:p>
            <a:pPr marL="0" indent="0">
              <a:buNone/>
            </a:pPr>
            <a:r>
              <a:rPr lang="en-US" b="1" i="1" u="sng" dirty="0"/>
              <a:t>1</a:t>
            </a:r>
            <a:r>
              <a:rPr lang="en-US" b="1" i="1" u="sng" baseline="30000" dirty="0"/>
              <a:t>st</a:t>
            </a:r>
            <a:r>
              <a:rPr lang="en-US" b="1" i="1" u="sng" dirty="0"/>
              <a:t> JEWISH WRONG FOOD – UNHEALTHY FOOD</a:t>
            </a:r>
            <a:r>
              <a:rPr lang="en-US" b="1" i="1" dirty="0"/>
              <a:t>   </a:t>
            </a:r>
            <a:r>
              <a:rPr lang="zh-CN" altLang="en-US" sz="1650" b="1" i="1" dirty="0"/>
              <a:t>犹太人错误的食物</a:t>
            </a:r>
            <a:r>
              <a:rPr lang="en-US" altLang="zh-CN" sz="1650" b="1" i="1" dirty="0"/>
              <a:t>-</a:t>
            </a:r>
            <a:r>
              <a:rPr lang="zh-CN" altLang="en-US" sz="1650" b="1" i="1" dirty="0"/>
              <a:t>不健康的食物</a:t>
            </a:r>
            <a:endParaRPr lang="en-US" sz="1650" u="sng" dirty="0"/>
          </a:p>
          <a:p>
            <a:r>
              <a:rPr lang="en-US" sz="3300" b="1" i="1" dirty="0"/>
              <a:t>GOOD WORKS WILL FILL ME </a:t>
            </a:r>
            <a:r>
              <a:rPr lang="zh-CN" altLang="en-US" sz="2625" b="1" i="1" dirty="0"/>
              <a:t>做好事可以得满足</a:t>
            </a:r>
            <a:endParaRPr lang="en-US" sz="2625" b="1" i="1" dirty="0"/>
          </a:p>
          <a:p>
            <a:endParaRPr lang="en-US" sz="900" b="1" i="1" dirty="0"/>
          </a:p>
          <a:p>
            <a:pPr marL="0" indent="0">
              <a:buNone/>
            </a:pPr>
            <a:r>
              <a:rPr lang="en-US" b="1" u="sng" dirty="0"/>
              <a:t>1</a:t>
            </a:r>
            <a:r>
              <a:rPr lang="en-US" b="1" u="sng" baseline="30000" dirty="0"/>
              <a:t>ST</a:t>
            </a:r>
            <a:r>
              <a:rPr lang="en-US" b="1" u="sng" dirty="0"/>
              <a:t> JESUS RIGHT FOOD – HEALTHY FOOD </a:t>
            </a:r>
            <a:r>
              <a:rPr lang="en-US" b="1" dirty="0"/>
              <a:t>       </a:t>
            </a:r>
            <a:r>
              <a:rPr lang="zh-CN" altLang="en-US" sz="1650" b="1" dirty="0"/>
              <a:t>犹太人正确的食物</a:t>
            </a:r>
            <a:r>
              <a:rPr lang="en-US" altLang="zh-CN" sz="1650" b="1" dirty="0"/>
              <a:t>—</a:t>
            </a:r>
            <a:r>
              <a:rPr lang="zh-CN" altLang="en-US" sz="1650" b="1" dirty="0"/>
              <a:t>健康的食物</a:t>
            </a:r>
            <a:endParaRPr lang="en-US" sz="1650" dirty="0"/>
          </a:p>
          <a:p>
            <a:pPr lvl="0"/>
            <a:r>
              <a:rPr lang="en-US" sz="3300" b="1" i="1" dirty="0"/>
              <a:t>BELIEVE – TRUST IN JESUS’S WORKS ON YOUR BEHALF  </a:t>
            </a:r>
            <a:r>
              <a:rPr lang="zh-CN" altLang="en-US" sz="2625" b="1" i="1" dirty="0"/>
              <a:t>相信</a:t>
            </a:r>
            <a:r>
              <a:rPr lang="en-US" altLang="zh-CN" sz="2625" b="1" i="1" dirty="0"/>
              <a:t> </a:t>
            </a:r>
            <a:r>
              <a:rPr lang="zh-CN" altLang="zh-CN" sz="2625" b="1" i="1" dirty="0"/>
              <a:t>-</a:t>
            </a:r>
            <a:r>
              <a:rPr lang="en-US" altLang="zh-CN" sz="2625" b="1" i="1" dirty="0"/>
              <a:t> </a:t>
            </a:r>
            <a:r>
              <a:rPr lang="zh-CN" altLang="en-US" sz="2625" b="1" i="1" dirty="0"/>
              <a:t>信靠耶稣为我们所做的工</a:t>
            </a:r>
            <a:endParaRPr lang="en-US" sz="2625" dirty="0"/>
          </a:p>
          <a:p>
            <a:endParaRPr lang="en-US" dirty="0"/>
          </a:p>
        </p:txBody>
      </p:sp>
    </p:spTree>
    <p:extLst>
      <p:ext uri="{BB962C8B-B14F-4D97-AF65-F5344CB8AC3E}">
        <p14:creationId xmlns:p14="http://schemas.microsoft.com/office/powerpoint/2010/main" val="28326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300" b="1" dirty="0"/>
              <a:t>IF I WANT TO BE FULLY FILLED – I NEED TO </a:t>
            </a:r>
            <a:r>
              <a:rPr lang="en-US" sz="3300" b="1" dirty="0">
                <a:solidFill>
                  <a:schemeClr val="accent2">
                    <a:lumMod val="75000"/>
                  </a:schemeClr>
                </a:solidFill>
              </a:rPr>
              <a:t>TRUST &amp; BELIEVE IN JESUS’S WORKS MORE THAN MY WORKS.</a:t>
            </a:r>
          </a:p>
          <a:p>
            <a:r>
              <a:rPr lang="zh-CN" altLang="en-US" sz="3300" b="1" dirty="0"/>
              <a:t>要想完全的满足</a:t>
            </a:r>
            <a:r>
              <a:rPr lang="zh-CN" altLang="zh-CN" sz="3300" b="1" dirty="0"/>
              <a:t>—</a:t>
            </a:r>
            <a:endParaRPr lang="en-US" altLang="zh-CN" sz="3300" b="1" dirty="0"/>
          </a:p>
          <a:p>
            <a:r>
              <a:rPr lang="zh-CN" altLang="en-US" sz="3300" b="1" dirty="0">
                <a:solidFill>
                  <a:schemeClr val="accent2">
                    <a:lumMod val="75000"/>
                  </a:schemeClr>
                </a:solidFill>
              </a:rPr>
              <a:t>我需要信靠耶稣所做的工多过我自己的</a:t>
            </a:r>
            <a:endParaRPr lang="en-US" sz="3300" dirty="0">
              <a:solidFill>
                <a:schemeClr val="accent2">
                  <a:lumMod val="75000"/>
                </a:schemeClr>
              </a:solidFill>
            </a:endParaRPr>
          </a:p>
          <a:p>
            <a:endParaRPr lang="en-US" dirty="0"/>
          </a:p>
        </p:txBody>
      </p:sp>
    </p:spTree>
    <p:extLst>
      <p:ext uri="{BB962C8B-B14F-4D97-AF65-F5344CB8AC3E}">
        <p14:creationId xmlns:p14="http://schemas.microsoft.com/office/powerpoint/2010/main" val="406655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34" y="5746343"/>
            <a:ext cx="7886700" cy="994172"/>
          </a:xfrm>
        </p:spPr>
        <p:txBody>
          <a:bodyPr/>
          <a:lstStyle/>
          <a:p>
            <a:endParaRPr lang="en-US" dirty="0"/>
          </a:p>
        </p:txBody>
      </p:sp>
      <p:sp>
        <p:nvSpPr>
          <p:cNvPr id="3" name="Content Placeholder 2"/>
          <p:cNvSpPr>
            <a:spLocks noGrp="1"/>
          </p:cNvSpPr>
          <p:nvPr>
            <p:ph idx="1"/>
          </p:nvPr>
        </p:nvSpPr>
        <p:spPr>
          <a:xfrm>
            <a:off x="299875" y="1024805"/>
            <a:ext cx="8215475" cy="4465167"/>
          </a:xfrm>
        </p:spPr>
        <p:txBody>
          <a:bodyPr>
            <a:normAutofit lnSpcReduction="10000"/>
          </a:bodyPr>
          <a:lstStyle/>
          <a:p>
            <a:pPr marL="0" indent="0">
              <a:buNone/>
            </a:pPr>
            <a:r>
              <a:rPr lang="en-US" sz="1800" b="1" i="1" dirty="0"/>
              <a:t>John 6:31-33  31 Our ancestors ate the manna in the wilderness; as it is written: ‘He gave them bread from heaven to eat.’ 32 Jesus said to them, “Very truly I tell you, it is not Moses who has given you the bread from heaven, but it is my Father who gives you the true bread from heaven. 33 For the bread of God is the bread that comes down from heaven and gives life to the world.”</a:t>
            </a:r>
            <a:endParaRPr lang="en-US" sz="1800" dirty="0"/>
          </a:p>
          <a:p>
            <a:pPr marL="0" indent="0">
              <a:buNone/>
            </a:pPr>
            <a:endParaRPr lang="en-US" sz="1800" b="1" i="1" u="sng" dirty="0"/>
          </a:p>
          <a:p>
            <a:pPr marL="0" indent="0">
              <a:buNone/>
            </a:pPr>
            <a:endParaRPr lang="en-US" b="1" i="1" u="sng" dirty="0"/>
          </a:p>
          <a:p>
            <a:pPr marL="0" indent="0">
              <a:buNone/>
            </a:pPr>
            <a:r>
              <a:rPr lang="en-US" b="1" i="1" u="sng" dirty="0"/>
              <a:t>2</a:t>
            </a:r>
            <a:r>
              <a:rPr lang="en-US" b="1" i="1" u="sng" baseline="30000" dirty="0"/>
              <a:t>ND</a:t>
            </a:r>
            <a:r>
              <a:rPr lang="en-US" b="1" i="1" u="sng" dirty="0"/>
              <a:t> JEWISH WRONG FOOD – UNHEALTHY FOOD</a:t>
            </a:r>
            <a:endParaRPr lang="en-US" sz="1500" dirty="0"/>
          </a:p>
          <a:p>
            <a:pPr lvl="0"/>
            <a:r>
              <a:rPr lang="en-US" sz="3000" b="1" i="1" dirty="0"/>
              <a:t>TRUST IN MOSES (6:32) – TRUST IN TEMPORAL PEOPLE </a:t>
            </a:r>
            <a:r>
              <a:rPr lang="zh-CN" altLang="en-US" sz="2400" b="1" i="1" dirty="0"/>
              <a:t>信靠摩西</a:t>
            </a:r>
            <a:r>
              <a:rPr lang="en-US" altLang="zh-CN" sz="2400" b="1" i="1" dirty="0"/>
              <a:t> </a:t>
            </a:r>
            <a:r>
              <a:rPr lang="mr-IN" altLang="zh-CN" sz="2400" b="1" i="1" dirty="0"/>
              <a:t>–</a:t>
            </a:r>
            <a:r>
              <a:rPr lang="zh-CN" altLang="en-US" sz="2400" b="1" i="1" dirty="0"/>
              <a:t>信靠可朽坏的人</a:t>
            </a:r>
            <a:endParaRPr lang="en-US" sz="2400" b="1" i="1" dirty="0"/>
          </a:p>
          <a:p>
            <a:pPr lvl="0"/>
            <a:endParaRPr lang="en-US" sz="900" dirty="0"/>
          </a:p>
          <a:p>
            <a:pPr marL="0" indent="0">
              <a:buNone/>
            </a:pPr>
            <a:r>
              <a:rPr lang="en-US" b="1" u="sng" dirty="0"/>
              <a:t>2</a:t>
            </a:r>
            <a:r>
              <a:rPr lang="en-US" b="1" u="sng" baseline="30000" dirty="0"/>
              <a:t>ND</a:t>
            </a:r>
            <a:r>
              <a:rPr lang="en-US" b="1" u="sng" dirty="0"/>
              <a:t> JESUS RIGHT FOOD – HEALTHY FOOD</a:t>
            </a:r>
            <a:endParaRPr lang="en-US" u="sng" dirty="0"/>
          </a:p>
          <a:p>
            <a:pPr lvl="0"/>
            <a:r>
              <a:rPr lang="en-US" sz="3000" b="1" i="1" dirty="0"/>
              <a:t>TRUST IN YOUR HEAVENLY FATHER </a:t>
            </a:r>
            <a:r>
              <a:rPr lang="zh-CN" altLang="en-US" sz="2400" b="1" i="1" dirty="0"/>
              <a:t>信靠在天上的父</a:t>
            </a:r>
            <a:endParaRPr lang="en-US" sz="2400" dirty="0"/>
          </a:p>
          <a:p>
            <a:endParaRPr lang="en-US" dirty="0"/>
          </a:p>
        </p:txBody>
      </p:sp>
      <p:sp>
        <p:nvSpPr>
          <p:cNvPr id="4" name="Rectangle 3"/>
          <p:cNvSpPr/>
          <p:nvPr/>
        </p:nvSpPr>
        <p:spPr>
          <a:xfrm>
            <a:off x="343975" y="2294696"/>
            <a:ext cx="8237759" cy="784830"/>
          </a:xfrm>
          <a:prstGeom prst="rect">
            <a:avLst/>
          </a:prstGeom>
        </p:spPr>
        <p:txBody>
          <a:bodyPr wrap="square">
            <a:spAutoFit/>
          </a:bodyPr>
          <a:lstStyle/>
          <a:p>
            <a:pPr defTabSz="685800" fontAlgn="auto">
              <a:spcBef>
                <a:spcPts val="0"/>
              </a:spcBef>
              <a:spcAft>
                <a:spcPts val="0"/>
              </a:spcAft>
            </a:pPr>
            <a:r>
              <a:rPr lang="en-US" altLang="zh-TW" sz="1500" b="1" dirty="0">
                <a:solidFill>
                  <a:prstClr val="black"/>
                </a:solidFill>
                <a:latin typeface="Calibri"/>
                <a:cs typeface="+mn-cs"/>
              </a:rPr>
              <a:t>31 </a:t>
            </a:r>
            <a:r>
              <a:rPr lang="zh-TW" altLang="en-US" sz="1500" b="1" dirty="0">
                <a:solidFill>
                  <a:prstClr val="black"/>
                </a:solidFill>
                <a:latin typeface="Calibri"/>
                <a:cs typeface="+mn-cs"/>
              </a:rPr>
              <a:t>我们的祖宗在旷野吃过吗哪，如经上写着说：‘他从天上赐下粮来给他们吃。’” </a:t>
            </a:r>
            <a:r>
              <a:rPr lang="en-US" altLang="zh-TW" sz="1500" b="1" dirty="0">
                <a:solidFill>
                  <a:prstClr val="black"/>
                </a:solidFill>
                <a:latin typeface="Calibri"/>
                <a:cs typeface="+mn-cs"/>
              </a:rPr>
              <a:t>32 </a:t>
            </a:r>
            <a:r>
              <a:rPr lang="zh-TW" altLang="en-US" sz="1500" b="1" dirty="0">
                <a:solidFill>
                  <a:prstClr val="black"/>
                </a:solidFill>
                <a:latin typeface="Calibri"/>
                <a:cs typeface="+mn-cs"/>
              </a:rPr>
              <a:t>耶稣说：“我实实在在地告诉你们：那从天上来的粮不是摩西赐给你们的，乃是我父将天上来的真粮赐给你们。 </a:t>
            </a:r>
            <a:r>
              <a:rPr lang="en-US" altLang="zh-TW" sz="1500" b="1" dirty="0">
                <a:solidFill>
                  <a:prstClr val="black"/>
                </a:solidFill>
                <a:latin typeface="Calibri"/>
                <a:cs typeface="+mn-cs"/>
              </a:rPr>
              <a:t>33 </a:t>
            </a:r>
            <a:r>
              <a:rPr lang="zh-TW" altLang="en-US" sz="1500" b="1" dirty="0">
                <a:solidFill>
                  <a:prstClr val="black"/>
                </a:solidFill>
                <a:latin typeface="Calibri"/>
                <a:cs typeface="+mn-cs"/>
              </a:rPr>
              <a:t>因为神的粮就是那从天上降下来赐生命给世界的。”</a:t>
            </a:r>
            <a:endParaRPr lang="en-US" sz="1500" b="1" dirty="0">
              <a:solidFill>
                <a:prstClr val="black"/>
              </a:solidFill>
              <a:latin typeface="Calibri"/>
              <a:cs typeface="+mn-cs"/>
            </a:endParaRPr>
          </a:p>
        </p:txBody>
      </p:sp>
    </p:spTree>
    <p:extLst>
      <p:ext uri="{BB962C8B-B14F-4D97-AF65-F5344CB8AC3E}">
        <p14:creationId xmlns:p14="http://schemas.microsoft.com/office/powerpoint/2010/main" val="270789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300" b="1" dirty="0"/>
              <a:t>IF I WANT TO BE FULLY FILLED –</a:t>
            </a:r>
            <a:r>
              <a:rPr lang="en-US" sz="3300" b="1" dirty="0">
                <a:solidFill>
                  <a:schemeClr val="accent2">
                    <a:lumMod val="75000"/>
                  </a:schemeClr>
                </a:solidFill>
              </a:rPr>
              <a:t> I NEED TO TRUST IN MY HEAVENLY FATHER MORE THAN MAN.</a:t>
            </a:r>
            <a:endParaRPr lang="en-US" sz="3300" dirty="0">
              <a:solidFill>
                <a:schemeClr val="accent2">
                  <a:lumMod val="75000"/>
                </a:schemeClr>
              </a:solidFill>
            </a:endParaRPr>
          </a:p>
          <a:p>
            <a:r>
              <a:rPr lang="zh-CN" altLang="en-US" sz="3300" dirty="0"/>
              <a:t>要想完全得满足</a:t>
            </a:r>
            <a:r>
              <a:rPr lang="zh-CN" altLang="zh-CN" sz="3300" dirty="0"/>
              <a:t>—</a:t>
            </a:r>
            <a:endParaRPr lang="en-US" altLang="zh-CN" sz="3300" dirty="0"/>
          </a:p>
          <a:p>
            <a:r>
              <a:rPr lang="zh-CN" altLang="en-US" sz="3300" dirty="0">
                <a:solidFill>
                  <a:schemeClr val="accent2">
                    <a:lumMod val="75000"/>
                  </a:schemeClr>
                </a:solidFill>
              </a:rPr>
              <a:t>我需要信靠我的天父多过在地上的人</a:t>
            </a:r>
            <a:endParaRPr lang="en-US" sz="3300" dirty="0">
              <a:solidFill>
                <a:schemeClr val="accent2">
                  <a:lumMod val="75000"/>
                </a:schemeClr>
              </a:solidFill>
            </a:endParaRPr>
          </a:p>
        </p:txBody>
      </p:sp>
    </p:spTree>
    <p:extLst>
      <p:ext uri="{BB962C8B-B14F-4D97-AF65-F5344CB8AC3E}">
        <p14:creationId xmlns:p14="http://schemas.microsoft.com/office/powerpoint/2010/main" val="69388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400" b="1" i="1" dirty="0"/>
              <a:t>John 6:34-35  34 “Sir,” they said, “always give us this bread.”  35 Then Jesus declared, “I am the bread of life. Whoever comes to me will never go hungry, and whoever believes in me will never be thirsty.</a:t>
            </a:r>
            <a:endParaRPr lang="en-US" sz="2400" dirty="0"/>
          </a:p>
          <a:p>
            <a:endParaRPr lang="en-US" dirty="0"/>
          </a:p>
          <a:p>
            <a:endParaRPr lang="en-US" dirty="0"/>
          </a:p>
        </p:txBody>
      </p:sp>
      <p:sp>
        <p:nvSpPr>
          <p:cNvPr id="4" name="Rectangle 3"/>
          <p:cNvSpPr/>
          <p:nvPr/>
        </p:nvSpPr>
        <p:spPr>
          <a:xfrm>
            <a:off x="768982" y="3735334"/>
            <a:ext cx="7618714" cy="738664"/>
          </a:xfrm>
          <a:prstGeom prst="rect">
            <a:avLst/>
          </a:prstGeom>
        </p:spPr>
        <p:txBody>
          <a:bodyPr wrap="square">
            <a:spAutoFit/>
          </a:bodyPr>
          <a:lstStyle/>
          <a:p>
            <a:pPr defTabSz="685800" fontAlgn="auto">
              <a:spcBef>
                <a:spcPts val="0"/>
              </a:spcBef>
              <a:spcAft>
                <a:spcPts val="0"/>
              </a:spcAft>
            </a:pPr>
            <a:r>
              <a:rPr lang="en-US" altLang="zh-TW" sz="2100" b="1" dirty="0">
                <a:solidFill>
                  <a:prstClr val="black"/>
                </a:solidFill>
                <a:latin typeface="Calibri"/>
                <a:cs typeface="+mn-cs"/>
              </a:rPr>
              <a:t>34 </a:t>
            </a:r>
            <a:r>
              <a:rPr lang="zh-TW" altLang="en-US" sz="2100" b="1" dirty="0">
                <a:solidFill>
                  <a:prstClr val="black"/>
                </a:solidFill>
                <a:latin typeface="Calibri"/>
                <a:cs typeface="+mn-cs"/>
              </a:rPr>
              <a:t>他们说：“主啊，常将这粮赐给我们！” </a:t>
            </a:r>
            <a:r>
              <a:rPr lang="en-US" altLang="zh-TW" sz="2100" b="1" dirty="0">
                <a:solidFill>
                  <a:prstClr val="black"/>
                </a:solidFill>
                <a:latin typeface="Calibri"/>
                <a:cs typeface="+mn-cs"/>
              </a:rPr>
              <a:t>35 </a:t>
            </a:r>
            <a:r>
              <a:rPr lang="zh-TW" altLang="en-US" sz="2100" b="1" dirty="0">
                <a:solidFill>
                  <a:prstClr val="black"/>
                </a:solidFill>
                <a:latin typeface="Calibri"/>
                <a:cs typeface="+mn-cs"/>
              </a:rPr>
              <a:t>耶稣说：“我就是生命的粮。到我这里来的，必定不饿；信我的，永远不渴。</a:t>
            </a:r>
            <a:endParaRPr lang="en-US" sz="2100" b="1" dirty="0">
              <a:solidFill>
                <a:prstClr val="black"/>
              </a:solidFill>
              <a:latin typeface="Calibri"/>
              <a:cs typeface="+mn-cs"/>
            </a:endParaRPr>
          </a:p>
        </p:txBody>
      </p:sp>
    </p:spTree>
    <p:extLst>
      <p:ext uri="{BB962C8B-B14F-4D97-AF65-F5344CB8AC3E}">
        <p14:creationId xmlns:p14="http://schemas.microsoft.com/office/powerpoint/2010/main" val="411871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308876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629"/>
            <a:ext cx="7886700" cy="4169344"/>
          </a:xfrm>
        </p:spPr>
        <p:txBody>
          <a:bodyPr>
            <a:normAutofit fontScale="92500" lnSpcReduction="10000"/>
          </a:bodyPr>
          <a:lstStyle/>
          <a:p>
            <a:pPr marL="0" indent="0">
              <a:buNone/>
            </a:pPr>
            <a:r>
              <a:rPr lang="en-US" sz="2250" b="1" i="1" dirty="0"/>
              <a:t>John 6:34-35  34 “Sir,” they said, “always give us this bread.”  35 Then Jesus declared, “I am the bread of life. Whoever comes to me will never go hungry, and whoever believes in me will never be thirsty.</a:t>
            </a:r>
            <a:endParaRPr lang="en-US" sz="2250" dirty="0"/>
          </a:p>
          <a:p>
            <a:endParaRPr lang="en-US" sz="2250" b="1" dirty="0"/>
          </a:p>
          <a:p>
            <a:endParaRPr lang="en-US" sz="3000" b="1" dirty="0"/>
          </a:p>
          <a:p>
            <a:r>
              <a:rPr lang="en-US" sz="3000" b="1" dirty="0"/>
              <a:t>IF I WANT TO BE FULLY FILLED – </a:t>
            </a:r>
            <a:r>
              <a:rPr lang="en-US" sz="3000" b="1" dirty="0">
                <a:solidFill>
                  <a:schemeClr val="accent2">
                    <a:lumMod val="75000"/>
                  </a:schemeClr>
                </a:solidFill>
              </a:rPr>
              <a:t>I NEED THE BREAD OF LIFE – I NEED JESUS – I NEED GOD.</a:t>
            </a:r>
          </a:p>
          <a:p>
            <a:r>
              <a:rPr lang="zh-CN" altLang="en-US" b="1" dirty="0"/>
              <a:t>想要完全得满足</a:t>
            </a:r>
            <a:r>
              <a:rPr lang="en-US" altLang="zh-CN" b="1" dirty="0"/>
              <a:t> </a:t>
            </a:r>
            <a:r>
              <a:rPr lang="mr-IN" altLang="zh-CN" b="1" dirty="0"/>
              <a:t>–</a:t>
            </a:r>
            <a:r>
              <a:rPr lang="en-US" altLang="zh-CN" b="1" dirty="0"/>
              <a:t> </a:t>
            </a:r>
            <a:r>
              <a:rPr lang="zh-CN" altLang="en-US" b="1" dirty="0">
                <a:solidFill>
                  <a:srgbClr val="C55A11"/>
                </a:solidFill>
              </a:rPr>
              <a:t>我需要生命的粮</a:t>
            </a:r>
            <a:r>
              <a:rPr lang="en-US" altLang="zh-CN" b="1" dirty="0">
                <a:solidFill>
                  <a:srgbClr val="C55A11"/>
                </a:solidFill>
              </a:rPr>
              <a:t>-</a:t>
            </a:r>
            <a:r>
              <a:rPr lang="zh-CN" altLang="en-US" b="1" dirty="0">
                <a:solidFill>
                  <a:srgbClr val="C55A11"/>
                </a:solidFill>
              </a:rPr>
              <a:t>我需要耶稣</a:t>
            </a:r>
            <a:r>
              <a:rPr lang="en-US" altLang="zh-CN" b="1" dirty="0">
                <a:solidFill>
                  <a:srgbClr val="C55A11"/>
                </a:solidFill>
              </a:rPr>
              <a:t>-</a:t>
            </a:r>
            <a:r>
              <a:rPr lang="zh-CN" altLang="en-US" b="1" dirty="0">
                <a:solidFill>
                  <a:srgbClr val="C55A11"/>
                </a:solidFill>
              </a:rPr>
              <a:t>我需要上帝</a:t>
            </a:r>
            <a:endParaRPr lang="en-US" b="1" dirty="0">
              <a:solidFill>
                <a:srgbClr val="C55A11"/>
              </a:solidFill>
            </a:endParaRPr>
          </a:p>
          <a:p>
            <a:r>
              <a:rPr lang="en-US" sz="3000" b="1" dirty="0"/>
              <a:t>IF I WANT TO BE FILLED - SATISFY MY HUNGER, MY THIRST – FILL THAT EMPTINESS </a:t>
            </a:r>
            <a:r>
              <a:rPr lang="en-US" sz="3000" b="1" dirty="0">
                <a:solidFill>
                  <a:schemeClr val="accent2">
                    <a:lumMod val="75000"/>
                  </a:schemeClr>
                </a:solidFill>
              </a:rPr>
              <a:t>– I NEED JESUS. </a:t>
            </a:r>
            <a:r>
              <a:rPr lang="zh-CN" altLang="en-US" b="1" dirty="0"/>
              <a:t>想要完全得满足</a:t>
            </a:r>
            <a:r>
              <a:rPr lang="en-US" altLang="zh-CN" b="1" dirty="0"/>
              <a:t>—</a:t>
            </a:r>
            <a:r>
              <a:rPr lang="zh-CN" altLang="en-US" b="1" dirty="0"/>
              <a:t>满足我的饥渴</a:t>
            </a:r>
            <a:r>
              <a:rPr lang="en-US" altLang="zh-CN" b="1" dirty="0"/>
              <a:t>-</a:t>
            </a:r>
            <a:r>
              <a:rPr lang="zh-CN" altLang="en-US" b="1" dirty="0"/>
              <a:t>填满我的空虚</a:t>
            </a:r>
            <a:r>
              <a:rPr lang="en-US" altLang="zh-CN" b="1" dirty="0">
                <a:solidFill>
                  <a:schemeClr val="accent2">
                    <a:lumMod val="75000"/>
                  </a:schemeClr>
                </a:solidFill>
              </a:rPr>
              <a:t>-</a:t>
            </a:r>
            <a:r>
              <a:rPr lang="zh-CN" altLang="en-US" b="1" dirty="0">
                <a:solidFill>
                  <a:schemeClr val="accent2">
                    <a:lumMod val="75000"/>
                  </a:schemeClr>
                </a:solidFill>
              </a:rPr>
              <a:t>我需要耶稣</a:t>
            </a:r>
            <a:endParaRPr lang="en-US" dirty="0">
              <a:solidFill>
                <a:schemeClr val="accent2">
                  <a:lumMod val="75000"/>
                </a:schemeClr>
              </a:solidFill>
            </a:endParaRPr>
          </a:p>
          <a:p>
            <a:endParaRPr lang="en-US" dirty="0"/>
          </a:p>
          <a:p>
            <a:endParaRPr lang="en-US" dirty="0"/>
          </a:p>
        </p:txBody>
      </p:sp>
      <p:sp>
        <p:nvSpPr>
          <p:cNvPr id="4" name="Rectangle 3"/>
          <p:cNvSpPr/>
          <p:nvPr/>
        </p:nvSpPr>
        <p:spPr>
          <a:xfrm>
            <a:off x="617391" y="2174427"/>
            <a:ext cx="8070181" cy="877163"/>
          </a:xfrm>
          <a:prstGeom prst="rect">
            <a:avLst/>
          </a:prstGeom>
        </p:spPr>
        <p:txBody>
          <a:bodyPr wrap="square">
            <a:spAutoFit/>
          </a:bodyPr>
          <a:lstStyle/>
          <a:p>
            <a:pPr defTabSz="685800" fontAlgn="auto">
              <a:spcBef>
                <a:spcPts val="0"/>
              </a:spcBef>
              <a:spcAft>
                <a:spcPts val="0"/>
              </a:spcAft>
            </a:pPr>
            <a:r>
              <a:rPr lang="en-US" altLang="zh-TW" b="1" dirty="0">
                <a:solidFill>
                  <a:prstClr val="black"/>
                </a:solidFill>
                <a:latin typeface="Calibri"/>
                <a:cs typeface="+mn-cs"/>
              </a:rPr>
              <a:t>34 </a:t>
            </a:r>
            <a:r>
              <a:rPr lang="zh-TW" altLang="en-US" b="1" dirty="0">
                <a:solidFill>
                  <a:prstClr val="black"/>
                </a:solidFill>
                <a:latin typeface="Calibri"/>
                <a:cs typeface="+mn-cs"/>
              </a:rPr>
              <a:t>他们说：“主啊，常将这粮赐给我们！” </a:t>
            </a:r>
            <a:r>
              <a:rPr lang="en-US" altLang="zh-TW" b="1" dirty="0">
                <a:solidFill>
                  <a:prstClr val="black"/>
                </a:solidFill>
                <a:latin typeface="Calibri"/>
                <a:cs typeface="+mn-cs"/>
              </a:rPr>
              <a:t>35 </a:t>
            </a:r>
            <a:r>
              <a:rPr lang="zh-TW" altLang="en-US" b="1" dirty="0">
                <a:solidFill>
                  <a:prstClr val="black"/>
                </a:solidFill>
                <a:latin typeface="Calibri"/>
                <a:cs typeface="+mn-cs"/>
              </a:rPr>
              <a:t>耶稣说：“我就是生命的粮。到我这里来的，必定不饿；信我的，永远不渴。</a:t>
            </a:r>
            <a:endParaRPr lang="en-US" altLang="zh-TW" b="1" dirty="0">
              <a:solidFill>
                <a:prstClr val="black"/>
              </a:solidFill>
              <a:latin typeface="Calibri"/>
              <a:cs typeface="+mn-cs"/>
            </a:endParaRPr>
          </a:p>
          <a:p>
            <a:pPr defTabSz="685800" fontAlgn="auto">
              <a:spcBef>
                <a:spcPts val="0"/>
              </a:spcBef>
              <a:spcAft>
                <a:spcPts val="0"/>
              </a:spcAft>
            </a:pPr>
            <a:endParaRPr lang="en-US" sz="1500" b="1" dirty="0">
              <a:solidFill>
                <a:prstClr val="black"/>
              </a:solidFill>
              <a:latin typeface="Calibri"/>
              <a:cs typeface="+mn-cs"/>
            </a:endParaRPr>
          </a:p>
        </p:txBody>
      </p:sp>
    </p:spTree>
    <p:extLst>
      <p:ext uri="{BB962C8B-B14F-4D97-AF65-F5344CB8AC3E}">
        <p14:creationId xmlns:p14="http://schemas.microsoft.com/office/powerpoint/2010/main" val="100318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JOHN @ ATHENS SERVICE CENTER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543050" y="2179422"/>
            <a:ext cx="6441044" cy="4839127"/>
          </a:xfrm>
        </p:spPr>
      </p:pic>
    </p:spTree>
    <p:extLst>
      <p:ext uri="{BB962C8B-B14F-4D97-AF65-F5344CB8AC3E}">
        <p14:creationId xmlns:p14="http://schemas.microsoft.com/office/powerpoint/2010/main" val="1384288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44196"/>
            <a:ext cx="7886700" cy="4045776"/>
          </a:xfrm>
        </p:spPr>
        <p:txBody>
          <a:bodyPr>
            <a:normAutofit fontScale="92500" lnSpcReduction="10000"/>
          </a:bodyPr>
          <a:lstStyle/>
          <a:p>
            <a:pPr marL="0" indent="0">
              <a:buNone/>
            </a:pPr>
            <a:r>
              <a:rPr lang="en-US" sz="2700" b="1" dirty="0"/>
              <a:t>PASTOR KIRT – I AM A CHRISTIAN &amp; I BELIEVE IN JESUS. WHY AM I NOT FILLED SOME DAYS?</a:t>
            </a:r>
            <a:endParaRPr lang="en-US" sz="2700" dirty="0"/>
          </a:p>
          <a:p>
            <a:pPr marL="0" indent="0">
              <a:buNone/>
            </a:pPr>
            <a:r>
              <a:rPr lang="zh-CN" altLang="en-US" sz="1800" dirty="0"/>
              <a:t>柯特牧师</a:t>
            </a:r>
            <a:r>
              <a:rPr lang="en-US" altLang="zh-CN" sz="1800" dirty="0"/>
              <a:t>—</a:t>
            </a:r>
            <a:r>
              <a:rPr lang="zh-CN" altLang="en-US" sz="1800" dirty="0"/>
              <a:t>我是一个基督徒，我也信靠耶稣。为什么有些时候我还是空虚？</a:t>
            </a:r>
            <a:endParaRPr lang="en-US" sz="1800" dirty="0"/>
          </a:p>
          <a:p>
            <a:r>
              <a:rPr lang="en-US" sz="3300" b="1" dirty="0"/>
              <a:t>YOU ARE </a:t>
            </a:r>
            <a:r>
              <a:rPr lang="en-US" sz="3300" b="1" dirty="0">
                <a:solidFill>
                  <a:schemeClr val="accent2">
                    <a:lumMod val="75000"/>
                  </a:schemeClr>
                </a:solidFill>
              </a:rPr>
              <a:t>FILLING YOUR PLATE WITH THE WRONG BREAD </a:t>
            </a:r>
            <a:r>
              <a:rPr lang="zh-CN" altLang="en-US" sz="2625" b="1" dirty="0">
                <a:solidFill>
                  <a:schemeClr val="accent2">
                    <a:lumMod val="75000"/>
                  </a:schemeClr>
                </a:solidFill>
              </a:rPr>
              <a:t>你盘子里的食物不对</a:t>
            </a:r>
            <a:endParaRPr lang="en-US" sz="2625" b="1" dirty="0">
              <a:solidFill>
                <a:schemeClr val="accent2">
                  <a:lumMod val="75000"/>
                </a:schemeClr>
              </a:solidFill>
            </a:endParaRPr>
          </a:p>
          <a:p>
            <a:endParaRPr lang="en-US" sz="900" b="1" dirty="0"/>
          </a:p>
          <a:p>
            <a:r>
              <a:rPr lang="en-US" sz="2700" b="1" dirty="0"/>
              <a:t>IF YOU WANT TO BE FILLED EVERYDAY OF YOUR LIFE ON EARTH &amp; AFTER – </a:t>
            </a:r>
            <a:r>
              <a:rPr lang="en-US" sz="3300" b="1" dirty="0">
                <a:solidFill>
                  <a:schemeClr val="accent2">
                    <a:lumMod val="75000"/>
                  </a:schemeClr>
                </a:solidFill>
              </a:rPr>
              <a:t>FILL YOUR PLATE WITH THE BREAD OF LIFE – WITH JESUS. </a:t>
            </a:r>
          </a:p>
          <a:p>
            <a:r>
              <a:rPr lang="zh-CN" altLang="en-US" sz="2625" b="1" dirty="0">
                <a:solidFill>
                  <a:srgbClr val="000000"/>
                </a:solidFill>
              </a:rPr>
              <a:t>如果你想让现在的和以后的日子都得到满足</a:t>
            </a:r>
            <a:r>
              <a:rPr lang="en-US" altLang="zh-CN" sz="2625" b="1" dirty="0">
                <a:solidFill>
                  <a:schemeClr val="accent2">
                    <a:lumMod val="75000"/>
                  </a:schemeClr>
                </a:solidFill>
              </a:rPr>
              <a:t>—</a:t>
            </a:r>
            <a:r>
              <a:rPr lang="zh-CN" altLang="en-US" sz="2625" b="1" dirty="0">
                <a:solidFill>
                  <a:schemeClr val="accent2">
                    <a:lumMod val="75000"/>
                  </a:schemeClr>
                </a:solidFill>
              </a:rPr>
              <a:t>就把生命的粮放着盘子上</a:t>
            </a:r>
            <a:r>
              <a:rPr lang="en-US" altLang="zh-CN" sz="2625" b="1" dirty="0">
                <a:solidFill>
                  <a:schemeClr val="accent2">
                    <a:lumMod val="75000"/>
                  </a:schemeClr>
                </a:solidFill>
              </a:rPr>
              <a:t>—</a:t>
            </a:r>
            <a:r>
              <a:rPr lang="zh-CN" altLang="en-US" sz="2625" b="1" dirty="0">
                <a:solidFill>
                  <a:schemeClr val="accent2">
                    <a:lumMod val="75000"/>
                  </a:schemeClr>
                </a:solidFill>
              </a:rPr>
              <a:t>就是耶稣</a:t>
            </a:r>
            <a:endParaRPr lang="en-US" sz="2625" dirty="0">
              <a:solidFill>
                <a:schemeClr val="accent2">
                  <a:lumMod val="75000"/>
                </a:schemeClr>
              </a:solidFill>
            </a:endParaRPr>
          </a:p>
          <a:p>
            <a:endParaRPr lang="en-US" dirty="0"/>
          </a:p>
        </p:txBody>
      </p:sp>
    </p:spTree>
    <p:extLst>
      <p:ext uri="{BB962C8B-B14F-4D97-AF65-F5344CB8AC3E}">
        <p14:creationId xmlns:p14="http://schemas.microsoft.com/office/powerpoint/2010/main" val="180241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44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19932"/>
            <a:ext cx="7886700" cy="1416297"/>
          </a:xfrm>
        </p:spPr>
        <p:txBody>
          <a:bodyPr>
            <a:noAutofit/>
          </a:bodyPr>
          <a:lstStyle/>
          <a:p>
            <a:pPr algn="ctr"/>
            <a:r>
              <a:rPr lang="en-US" sz="5400" b="1" i="1" dirty="0">
                <a:solidFill>
                  <a:schemeClr val="accent2">
                    <a:lumMod val="75000"/>
                  </a:schemeClr>
                </a:solidFill>
              </a:rPr>
              <a:t>EVERYONE IS HUNGRY FOR SOMETHING</a:t>
            </a:r>
            <a:endParaRPr lang="en-US" sz="5400" i="1" dirty="0">
              <a:solidFill>
                <a:schemeClr val="accent2">
                  <a:lumMod val="75000"/>
                </a:schemeClr>
              </a:solidFill>
            </a:endParaRPr>
          </a:p>
        </p:txBody>
      </p:sp>
      <p:sp>
        <p:nvSpPr>
          <p:cNvPr id="3" name="Content Placeholder 2"/>
          <p:cNvSpPr>
            <a:spLocks noGrp="1"/>
          </p:cNvSpPr>
          <p:nvPr>
            <p:ph idx="1"/>
          </p:nvPr>
        </p:nvSpPr>
        <p:spPr>
          <a:xfrm>
            <a:off x="628650" y="3656056"/>
            <a:ext cx="7886700" cy="1833917"/>
          </a:xfrm>
        </p:spPr>
        <p:txBody>
          <a:bodyPr>
            <a:normAutofit/>
          </a:bodyPr>
          <a:lstStyle/>
          <a:p>
            <a:pPr marL="0" indent="0" algn="ctr">
              <a:buNone/>
            </a:pPr>
            <a:r>
              <a:rPr lang="zh-CN" altLang="en-US" sz="3000" b="1" dirty="0"/>
              <a:t>每一个人都会渴望着某样东西</a:t>
            </a:r>
            <a:endParaRPr lang="en-US" sz="3000" b="1" dirty="0"/>
          </a:p>
        </p:txBody>
      </p:sp>
    </p:spTree>
    <p:extLst>
      <p:ext uri="{BB962C8B-B14F-4D97-AF65-F5344CB8AC3E}">
        <p14:creationId xmlns:p14="http://schemas.microsoft.com/office/powerpoint/2010/main" val="205188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u="sng" dirty="0"/>
              <a:t>Are You Hungry?</a:t>
            </a:r>
            <a:r>
              <a:rPr lang="en-US" dirty="0"/>
              <a:t/>
            </a:r>
            <a:br>
              <a:rPr lang="en-US" dirty="0"/>
            </a:br>
            <a:endParaRPr lang="en-US" dirty="0"/>
          </a:p>
        </p:txBody>
      </p:sp>
      <p:sp>
        <p:nvSpPr>
          <p:cNvPr id="3" name="Subtitle 2"/>
          <p:cNvSpPr>
            <a:spLocks noGrp="1"/>
          </p:cNvSpPr>
          <p:nvPr>
            <p:ph type="subTitle" idx="1"/>
          </p:nvPr>
        </p:nvSpPr>
        <p:spPr/>
        <p:txBody>
          <a:bodyPr>
            <a:normAutofit/>
          </a:bodyPr>
          <a:lstStyle/>
          <a:p>
            <a:r>
              <a:rPr lang="en-US" sz="2400" b="1" dirty="0"/>
              <a:t>John 6</a:t>
            </a:r>
            <a:endParaRPr lang="en-US" sz="2400" dirty="0"/>
          </a:p>
        </p:txBody>
      </p:sp>
    </p:spTree>
    <p:extLst>
      <p:ext uri="{BB962C8B-B14F-4D97-AF65-F5344CB8AC3E}">
        <p14:creationId xmlns:p14="http://schemas.microsoft.com/office/powerpoint/2010/main" val="805201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19932"/>
            <a:ext cx="7886700" cy="1416297"/>
          </a:xfrm>
        </p:spPr>
        <p:txBody>
          <a:bodyPr>
            <a:noAutofit/>
          </a:bodyPr>
          <a:lstStyle/>
          <a:p>
            <a:pPr algn="ctr"/>
            <a:r>
              <a:rPr lang="en-US" sz="5400" b="1" i="1" dirty="0">
                <a:solidFill>
                  <a:schemeClr val="accent2">
                    <a:lumMod val="75000"/>
                  </a:schemeClr>
                </a:solidFill>
              </a:rPr>
              <a:t>EVERYONE IS HUNGRY FOR SOMETHING</a:t>
            </a:r>
            <a:endParaRPr lang="en-US" sz="5400" i="1" dirty="0">
              <a:solidFill>
                <a:schemeClr val="accent2">
                  <a:lumMod val="75000"/>
                </a:schemeClr>
              </a:solidFill>
            </a:endParaRPr>
          </a:p>
        </p:txBody>
      </p:sp>
      <p:sp>
        <p:nvSpPr>
          <p:cNvPr id="3" name="Content Placeholder 2"/>
          <p:cNvSpPr>
            <a:spLocks noGrp="1"/>
          </p:cNvSpPr>
          <p:nvPr>
            <p:ph idx="1"/>
          </p:nvPr>
        </p:nvSpPr>
        <p:spPr>
          <a:xfrm>
            <a:off x="628650" y="3656056"/>
            <a:ext cx="7886700" cy="1833917"/>
          </a:xfrm>
        </p:spPr>
        <p:txBody>
          <a:bodyPr/>
          <a:lstStyle/>
          <a:p>
            <a:endParaRPr lang="en-US" dirty="0"/>
          </a:p>
        </p:txBody>
      </p:sp>
    </p:spTree>
    <p:extLst>
      <p:ext uri="{BB962C8B-B14F-4D97-AF65-F5344CB8AC3E}">
        <p14:creationId xmlns:p14="http://schemas.microsoft.com/office/powerpoint/2010/main" val="184203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077" y="5221181"/>
            <a:ext cx="7886700" cy="994172"/>
          </a:xfrm>
        </p:spPr>
        <p:txBody>
          <a:bodyPr/>
          <a:lstStyle/>
          <a:p>
            <a:endParaRPr lang="en-US" dirty="0"/>
          </a:p>
        </p:txBody>
      </p:sp>
      <p:sp>
        <p:nvSpPr>
          <p:cNvPr id="3" name="Content Placeholder 2"/>
          <p:cNvSpPr>
            <a:spLocks noGrp="1"/>
          </p:cNvSpPr>
          <p:nvPr>
            <p:ph idx="1"/>
          </p:nvPr>
        </p:nvSpPr>
        <p:spPr>
          <a:xfrm>
            <a:off x="628650" y="1450375"/>
            <a:ext cx="7886700" cy="4039598"/>
          </a:xfrm>
        </p:spPr>
        <p:txBody>
          <a:bodyPr/>
          <a:lstStyle/>
          <a:p>
            <a:pPr marL="0" indent="0">
              <a:buNone/>
            </a:pPr>
            <a:r>
              <a:rPr lang="en-US" b="1" i="1" dirty="0"/>
              <a:t>John 6:1-2 1Some time after this, Jesus crossed to the far shore of the Sea of Galilee (that is, the Sea of </a:t>
            </a:r>
            <a:r>
              <a:rPr lang="en-US" b="1" i="1" dirty="0" err="1"/>
              <a:t>Tiberias</a:t>
            </a:r>
            <a:r>
              <a:rPr lang="en-US" b="1" i="1" dirty="0"/>
              <a:t>), 2 and a great crowd of people </a:t>
            </a:r>
            <a:r>
              <a:rPr lang="en-US" b="1" i="1" u="sng" dirty="0"/>
              <a:t>followed him because </a:t>
            </a:r>
            <a:r>
              <a:rPr lang="en-US" b="1" i="1" dirty="0"/>
              <a:t>they saw the signs he had performed by </a:t>
            </a:r>
            <a:r>
              <a:rPr lang="en-US" b="1" i="1" u="sng" dirty="0"/>
              <a:t>healing the sick</a:t>
            </a:r>
            <a:r>
              <a:rPr lang="en-US" b="1" i="1" dirty="0"/>
              <a:t>. </a:t>
            </a:r>
            <a:endParaRPr lang="en-US" dirty="0"/>
          </a:p>
          <a:p>
            <a:pPr marL="0" indent="0">
              <a:buNone/>
            </a:pPr>
            <a:r>
              <a:rPr lang="en-US" b="1" i="1" dirty="0"/>
              <a:t> </a:t>
            </a:r>
            <a:endParaRPr lang="en-US" dirty="0"/>
          </a:p>
          <a:p>
            <a:pPr lvl="0"/>
            <a:r>
              <a:rPr lang="en-US" sz="3300" b="1" i="1" dirty="0"/>
              <a:t>YOU ARE HUNGRY TO BE HEALED.</a:t>
            </a:r>
            <a:endParaRPr lang="en-US" sz="3300" dirty="0"/>
          </a:p>
          <a:p>
            <a:endParaRPr lang="en-US" dirty="0"/>
          </a:p>
        </p:txBody>
      </p:sp>
    </p:spTree>
    <p:extLst>
      <p:ext uri="{BB962C8B-B14F-4D97-AF65-F5344CB8AC3E}">
        <p14:creationId xmlns:p14="http://schemas.microsoft.com/office/powerpoint/2010/main" val="361947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618" y="5604240"/>
            <a:ext cx="7886700" cy="994172"/>
          </a:xfrm>
        </p:spPr>
        <p:txBody>
          <a:bodyPr/>
          <a:lstStyle/>
          <a:p>
            <a:endParaRPr lang="en-US" dirty="0"/>
          </a:p>
        </p:txBody>
      </p:sp>
      <p:sp>
        <p:nvSpPr>
          <p:cNvPr id="3" name="Content Placeholder 2"/>
          <p:cNvSpPr>
            <a:spLocks noGrp="1"/>
          </p:cNvSpPr>
          <p:nvPr>
            <p:ph idx="1"/>
          </p:nvPr>
        </p:nvSpPr>
        <p:spPr>
          <a:xfrm>
            <a:off x="628650" y="1271201"/>
            <a:ext cx="7886700" cy="4218771"/>
          </a:xfrm>
        </p:spPr>
        <p:txBody>
          <a:bodyPr/>
          <a:lstStyle/>
          <a:p>
            <a:pPr marL="0" indent="0">
              <a:buNone/>
            </a:pPr>
            <a:r>
              <a:rPr lang="en-US" b="1" i="1" u="sng" dirty="0"/>
              <a:t>John 6:5-12  Jesus feeds 5000 with 5 loaves of bread &amp; 2 Fish</a:t>
            </a:r>
            <a:endParaRPr lang="en-US" dirty="0"/>
          </a:p>
          <a:p>
            <a:pPr marL="0" indent="0">
              <a:buNone/>
            </a:pPr>
            <a:r>
              <a:rPr lang="en-US" b="1" i="1" dirty="0"/>
              <a:t> 5 When Jesus looked up and saw a great crowd coming toward him, he said to Philip, “Where shall we buy bread for these people to eat?” </a:t>
            </a:r>
            <a:endParaRPr lang="en-US" dirty="0"/>
          </a:p>
          <a:p>
            <a:pPr marL="0" indent="0">
              <a:buNone/>
            </a:pPr>
            <a:r>
              <a:rPr lang="en-US" b="1" i="1" dirty="0"/>
              <a:t>7 Philip answered him, “It would take more than half a year’s wages to buy enough bread for each one to have a bite!”</a:t>
            </a:r>
            <a:endParaRPr lang="en-US" dirty="0"/>
          </a:p>
          <a:p>
            <a:pPr marL="0" indent="0">
              <a:buNone/>
            </a:pPr>
            <a:r>
              <a:rPr lang="en-US" b="1" i="1" dirty="0"/>
              <a:t> </a:t>
            </a:r>
            <a:endParaRPr lang="en-US" dirty="0"/>
          </a:p>
          <a:p>
            <a:pPr lvl="0"/>
            <a:r>
              <a:rPr lang="en-US" sz="3300" b="1" dirty="0"/>
              <a:t>YOU ARE HUNGRY FOR FOOD – PHYSICAL FOOD.</a:t>
            </a:r>
            <a:endParaRPr lang="en-US" sz="3300" dirty="0"/>
          </a:p>
          <a:p>
            <a:endParaRPr lang="en-US" dirty="0"/>
          </a:p>
        </p:txBody>
      </p:sp>
    </p:spTree>
    <p:extLst>
      <p:ext uri="{BB962C8B-B14F-4D97-AF65-F5344CB8AC3E}">
        <p14:creationId xmlns:p14="http://schemas.microsoft.com/office/powerpoint/2010/main" val="151861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34" y="5783413"/>
            <a:ext cx="7886700" cy="994172"/>
          </a:xfrm>
        </p:spPr>
        <p:txBody>
          <a:bodyPr/>
          <a:lstStyle/>
          <a:p>
            <a:endParaRPr lang="en-US" dirty="0"/>
          </a:p>
        </p:txBody>
      </p:sp>
      <p:sp>
        <p:nvSpPr>
          <p:cNvPr id="3" name="Content Placeholder 2"/>
          <p:cNvSpPr>
            <a:spLocks noGrp="1"/>
          </p:cNvSpPr>
          <p:nvPr>
            <p:ph idx="1"/>
          </p:nvPr>
        </p:nvSpPr>
        <p:spPr>
          <a:xfrm>
            <a:off x="628650" y="1302094"/>
            <a:ext cx="7886700" cy="4187879"/>
          </a:xfrm>
        </p:spPr>
        <p:txBody>
          <a:bodyPr/>
          <a:lstStyle/>
          <a:p>
            <a:pPr marL="0" indent="0">
              <a:buNone/>
            </a:pPr>
            <a:r>
              <a:rPr lang="en-US" b="1" i="1" dirty="0"/>
              <a:t>John 6:14-15</a:t>
            </a:r>
            <a:endParaRPr lang="en-US" dirty="0"/>
          </a:p>
          <a:p>
            <a:pPr marL="0" indent="0">
              <a:buNone/>
            </a:pPr>
            <a:r>
              <a:rPr lang="en-US" b="1" i="1" dirty="0"/>
              <a:t>14 After the people saw the sign Jesus performed, they began to say, “Surely this is the Prophet who is to come into the world.” 15 Jesus, knowing that </a:t>
            </a:r>
            <a:r>
              <a:rPr lang="en-US" b="1" i="1" u="sng" dirty="0"/>
              <a:t>they intended to come and make him king by force, </a:t>
            </a:r>
            <a:r>
              <a:rPr lang="en-US" b="1" i="1" dirty="0"/>
              <a:t>withdrew again to a mountain by himself.</a:t>
            </a:r>
            <a:endParaRPr lang="en-US" dirty="0"/>
          </a:p>
          <a:p>
            <a:endParaRPr lang="en-US" dirty="0"/>
          </a:p>
          <a:p>
            <a:r>
              <a:rPr lang="en-US" sz="3300" b="1" dirty="0">
                <a:solidFill>
                  <a:schemeClr val="accent2">
                    <a:lumMod val="75000"/>
                  </a:schemeClr>
                </a:solidFill>
              </a:rPr>
              <a:t>JESUS WANTS TO FILL YOUR HUNGER THE WAY HE WANTS TO FILL IT.</a:t>
            </a:r>
            <a:endParaRPr lang="en-US" sz="3300" dirty="0">
              <a:solidFill>
                <a:schemeClr val="accent2">
                  <a:lumMod val="75000"/>
                </a:schemeClr>
              </a:solidFill>
            </a:endParaRPr>
          </a:p>
          <a:p>
            <a:endParaRPr lang="en-US" dirty="0"/>
          </a:p>
        </p:txBody>
      </p:sp>
    </p:spTree>
    <p:extLst>
      <p:ext uri="{BB962C8B-B14F-4D97-AF65-F5344CB8AC3E}">
        <p14:creationId xmlns:p14="http://schemas.microsoft.com/office/powerpoint/2010/main" val="3349669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672203"/>
            <a:ext cx="7886700" cy="994172"/>
          </a:xfrm>
        </p:spPr>
        <p:txBody>
          <a:bodyPr/>
          <a:lstStyle/>
          <a:p>
            <a:endParaRPr lang="en-US" dirty="0"/>
          </a:p>
        </p:txBody>
      </p:sp>
      <p:sp>
        <p:nvSpPr>
          <p:cNvPr id="3" name="Content Placeholder 2"/>
          <p:cNvSpPr>
            <a:spLocks noGrp="1"/>
          </p:cNvSpPr>
          <p:nvPr>
            <p:ph idx="1"/>
          </p:nvPr>
        </p:nvSpPr>
        <p:spPr>
          <a:xfrm>
            <a:off x="628650" y="1351520"/>
            <a:ext cx="7886700" cy="4138452"/>
          </a:xfrm>
        </p:spPr>
        <p:txBody>
          <a:bodyPr/>
          <a:lstStyle/>
          <a:p>
            <a:pPr marL="0" indent="0">
              <a:buNone/>
            </a:pPr>
            <a:r>
              <a:rPr lang="en-US" sz="2700" b="1" i="1" dirty="0"/>
              <a:t>John 6:16-24        Jesus Walks on the Water</a:t>
            </a:r>
            <a:endParaRPr lang="en-US" sz="2700" dirty="0"/>
          </a:p>
          <a:p>
            <a:pPr marL="0" indent="0">
              <a:buNone/>
            </a:pPr>
            <a:endParaRPr lang="en-US" sz="2700" dirty="0"/>
          </a:p>
          <a:p>
            <a:pPr marL="0" indent="0">
              <a:buNone/>
            </a:pPr>
            <a:r>
              <a:rPr lang="en-US" sz="2700" b="1" i="1" dirty="0"/>
              <a:t>John 6:24 Once the crowd realized that neither Jesus nor his disciples were there, they got into the boats and went to Capernaum </a:t>
            </a:r>
            <a:r>
              <a:rPr lang="en-US" sz="2700" b="1" i="1" u="sng" dirty="0"/>
              <a:t>in search of Jesus</a:t>
            </a:r>
            <a:r>
              <a:rPr lang="en-US" sz="2700" b="1" i="1" dirty="0"/>
              <a:t>.</a:t>
            </a:r>
            <a:endParaRPr lang="en-US" sz="2700" dirty="0"/>
          </a:p>
          <a:p>
            <a:endParaRPr lang="en-US" dirty="0"/>
          </a:p>
        </p:txBody>
      </p:sp>
    </p:spTree>
    <p:extLst>
      <p:ext uri="{BB962C8B-B14F-4D97-AF65-F5344CB8AC3E}">
        <p14:creationId xmlns:p14="http://schemas.microsoft.com/office/powerpoint/2010/main" val="4026198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15" y="5628954"/>
            <a:ext cx="7886700" cy="994172"/>
          </a:xfrm>
        </p:spPr>
        <p:txBody>
          <a:bodyPr/>
          <a:lstStyle/>
          <a:p>
            <a:endParaRPr lang="en-US" dirty="0"/>
          </a:p>
        </p:txBody>
      </p:sp>
      <p:sp>
        <p:nvSpPr>
          <p:cNvPr id="3" name="Content Placeholder 2"/>
          <p:cNvSpPr>
            <a:spLocks noGrp="1"/>
          </p:cNvSpPr>
          <p:nvPr>
            <p:ph idx="1"/>
          </p:nvPr>
        </p:nvSpPr>
        <p:spPr>
          <a:xfrm>
            <a:off x="628650" y="1363877"/>
            <a:ext cx="7886700" cy="4126095"/>
          </a:xfrm>
        </p:spPr>
        <p:txBody>
          <a:bodyPr/>
          <a:lstStyle/>
          <a:p>
            <a:pPr marL="0" indent="0">
              <a:buNone/>
            </a:pPr>
            <a:r>
              <a:rPr lang="en-US" b="1" i="1" dirty="0"/>
              <a:t>John 6:25-27  </a:t>
            </a:r>
            <a:endParaRPr lang="en-US" dirty="0"/>
          </a:p>
          <a:p>
            <a:pPr marL="0" indent="0">
              <a:buNone/>
            </a:pPr>
            <a:r>
              <a:rPr lang="en-US" b="1" i="1" dirty="0"/>
              <a:t>25 When they found him on the other side of the lake, they asked him, “Rabbi, when did you get here?”  26 Jesus answered, “Very truly I tell you, you are looking for me, not because you saw the signs I performed but because you ate the loaves and </a:t>
            </a:r>
            <a:r>
              <a:rPr lang="en-US" b="1" i="1" u="sng" dirty="0"/>
              <a:t>had your fill. </a:t>
            </a:r>
            <a:r>
              <a:rPr lang="en-US" b="1" i="1" dirty="0"/>
              <a:t> </a:t>
            </a:r>
            <a:endParaRPr lang="en-US" dirty="0"/>
          </a:p>
          <a:p>
            <a:endParaRPr lang="en-US" dirty="0"/>
          </a:p>
          <a:p>
            <a:r>
              <a:rPr lang="en-US" sz="3300" b="1" dirty="0"/>
              <a:t>WHAT YOU ARE REALLY HUNGRY FOR IS … </a:t>
            </a:r>
            <a:r>
              <a:rPr lang="en-US" sz="3300" b="1" u="sng" dirty="0">
                <a:solidFill>
                  <a:schemeClr val="accent2">
                    <a:lumMod val="75000"/>
                  </a:schemeClr>
                </a:solidFill>
              </a:rPr>
              <a:t>TO BE FULLY FILLED.</a:t>
            </a:r>
            <a:endParaRPr lang="en-US" sz="3300" dirty="0">
              <a:solidFill>
                <a:schemeClr val="accent2">
                  <a:lumMod val="75000"/>
                </a:schemeClr>
              </a:solidFill>
            </a:endParaRPr>
          </a:p>
        </p:txBody>
      </p:sp>
    </p:spTree>
    <p:extLst>
      <p:ext uri="{BB962C8B-B14F-4D97-AF65-F5344CB8AC3E}">
        <p14:creationId xmlns:p14="http://schemas.microsoft.com/office/powerpoint/2010/main" val="372213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u="sng" dirty="0"/>
              <a:t>CISTERNS OF THE SOUL</a:t>
            </a:r>
            <a:endParaRPr lang="en-US" sz="4500" dirty="0"/>
          </a:p>
        </p:txBody>
      </p:sp>
      <p:pic>
        <p:nvPicPr>
          <p:cNvPr id="6" name="Content Placeholder 5"/>
          <p:cNvPicPr>
            <a:picLocks noGrp="1" noChangeAspect="1"/>
          </p:cNvPicPr>
          <p:nvPr>
            <p:ph idx="1"/>
          </p:nvPr>
        </p:nvPicPr>
        <p:blipFill>
          <a:blip r:embed="rId2"/>
          <a:stretch>
            <a:fillRect/>
          </a:stretch>
        </p:blipFill>
        <p:spPr>
          <a:xfrm>
            <a:off x="499570" y="2153442"/>
            <a:ext cx="3683193" cy="2762395"/>
          </a:xfrm>
          <a:prstGeom prst="rect">
            <a:avLst/>
          </a:prstGeom>
        </p:spPr>
      </p:pic>
      <p:pic>
        <p:nvPicPr>
          <p:cNvPr id="4" name="Picture 3"/>
          <p:cNvPicPr>
            <a:picLocks noChangeAspect="1"/>
          </p:cNvPicPr>
          <p:nvPr/>
        </p:nvPicPr>
        <p:blipFill>
          <a:blip r:embed="rId3"/>
          <a:stretch>
            <a:fillRect/>
          </a:stretch>
        </p:blipFill>
        <p:spPr>
          <a:xfrm>
            <a:off x="4794422" y="2226469"/>
            <a:ext cx="4032036" cy="2689368"/>
          </a:xfrm>
          <a:prstGeom prst="rect">
            <a:avLst/>
          </a:prstGeom>
        </p:spPr>
      </p:pic>
    </p:spTree>
    <p:extLst>
      <p:ext uri="{BB962C8B-B14F-4D97-AF65-F5344CB8AC3E}">
        <p14:creationId xmlns:p14="http://schemas.microsoft.com/office/powerpoint/2010/main" val="540267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34" y="5727808"/>
            <a:ext cx="7886700" cy="994172"/>
          </a:xfrm>
        </p:spPr>
        <p:txBody>
          <a:bodyPr/>
          <a:lstStyle/>
          <a:p>
            <a:endParaRPr lang="en-US" dirty="0"/>
          </a:p>
        </p:txBody>
      </p:sp>
      <p:sp>
        <p:nvSpPr>
          <p:cNvPr id="3" name="Content Placeholder 2"/>
          <p:cNvSpPr>
            <a:spLocks noGrp="1"/>
          </p:cNvSpPr>
          <p:nvPr>
            <p:ph idx="1"/>
          </p:nvPr>
        </p:nvSpPr>
        <p:spPr>
          <a:xfrm>
            <a:off x="628650" y="1141456"/>
            <a:ext cx="7886700" cy="4348517"/>
          </a:xfrm>
        </p:spPr>
        <p:txBody>
          <a:bodyPr>
            <a:normAutofit fontScale="92500" lnSpcReduction="20000"/>
          </a:bodyPr>
          <a:lstStyle/>
          <a:p>
            <a:pPr marL="0" indent="0">
              <a:buNone/>
            </a:pPr>
            <a:r>
              <a:rPr lang="en-US" b="1" i="1" dirty="0"/>
              <a:t>John 6:27 Do not work for food that spoils, but for food that endures to eternal life, which the Son of Man will give you. For on him God the Father has placed his seal of approval.”</a:t>
            </a:r>
            <a:endParaRPr lang="en-US" dirty="0"/>
          </a:p>
          <a:p>
            <a:pPr marL="0" indent="0">
              <a:buNone/>
            </a:pPr>
            <a:endParaRPr lang="en-US" dirty="0"/>
          </a:p>
          <a:p>
            <a:pPr marL="0" indent="0">
              <a:buNone/>
            </a:pPr>
            <a:r>
              <a:rPr lang="en-US" u="sng" dirty="0"/>
              <a:t>2 TYPES OF HUNGER &amp;  2 TYPES OF FOOD TO FILL THAT HUNGER</a:t>
            </a:r>
            <a:endParaRPr lang="en-US" dirty="0"/>
          </a:p>
          <a:p>
            <a:r>
              <a:rPr lang="en-US" dirty="0"/>
              <a:t> HUNGER 1 - EARTHYLY / PHYSICAL / TEMPORAL / IMMEDIATE</a:t>
            </a:r>
          </a:p>
          <a:p>
            <a:pPr lvl="0"/>
            <a:r>
              <a:rPr lang="en-US" dirty="0"/>
              <a:t>FOOD 1 – SPOILS / HAS AN EXPIRATION DATE / TEMPORAL</a:t>
            </a:r>
          </a:p>
          <a:p>
            <a:pPr marL="0" indent="0">
              <a:buNone/>
            </a:pPr>
            <a:endParaRPr lang="en-US" dirty="0"/>
          </a:p>
          <a:p>
            <a:pPr lvl="0"/>
            <a:r>
              <a:rPr lang="en-US" dirty="0"/>
              <a:t>HUNGER 2 - GREATER / HEAVEN / ETERNAL</a:t>
            </a:r>
          </a:p>
          <a:p>
            <a:pPr lvl="0"/>
            <a:r>
              <a:rPr lang="en-US" dirty="0"/>
              <a:t>FOOD 2 – DOESN’T SPOIL / HAS NO EXPERIATION DATE / ETERNAL / JESUS</a:t>
            </a:r>
          </a:p>
          <a:p>
            <a:endParaRPr lang="en-US" dirty="0"/>
          </a:p>
          <a:p>
            <a:r>
              <a:rPr lang="en-US" sz="3600" b="1" dirty="0"/>
              <a:t>IF I WANT TO BE FULLY FILLED - SATISFIED – </a:t>
            </a:r>
            <a:r>
              <a:rPr lang="en-US" sz="3600" b="1" dirty="0">
                <a:solidFill>
                  <a:schemeClr val="accent2">
                    <a:lumMod val="75000"/>
                  </a:schemeClr>
                </a:solidFill>
              </a:rPr>
              <a:t>I NEED ETERNAL NOT TEMPORARY.</a:t>
            </a:r>
            <a:endParaRPr lang="en-US" sz="3600" dirty="0">
              <a:solidFill>
                <a:schemeClr val="accent2">
                  <a:lumMod val="75000"/>
                </a:schemeClr>
              </a:solidFill>
            </a:endParaRPr>
          </a:p>
          <a:p>
            <a:endParaRPr lang="en-US" dirty="0"/>
          </a:p>
        </p:txBody>
      </p:sp>
    </p:spTree>
    <p:extLst>
      <p:ext uri="{BB962C8B-B14F-4D97-AF65-F5344CB8AC3E}">
        <p14:creationId xmlns:p14="http://schemas.microsoft.com/office/powerpoint/2010/main" val="18039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764124"/>
          </a:xfrm>
        </p:spPr>
        <p:txBody>
          <a:bodyPr>
            <a:normAutofit/>
          </a:bodyPr>
          <a:lstStyle/>
          <a:p>
            <a:r>
              <a:rPr lang="en-US" sz="3000" u="sng" dirty="0"/>
              <a:t>2 JEWISH WRONG FOODS / 2 JESUS RIGHT FOODS</a:t>
            </a:r>
            <a:endParaRPr lang="en-US" sz="3000" dirty="0"/>
          </a:p>
        </p:txBody>
      </p:sp>
      <p:sp>
        <p:nvSpPr>
          <p:cNvPr id="3" name="Content Placeholder 2"/>
          <p:cNvSpPr>
            <a:spLocks noGrp="1"/>
          </p:cNvSpPr>
          <p:nvPr>
            <p:ph idx="1"/>
          </p:nvPr>
        </p:nvSpPr>
        <p:spPr>
          <a:xfrm>
            <a:off x="628650" y="1969358"/>
            <a:ext cx="7886700" cy="3520614"/>
          </a:xfrm>
        </p:spPr>
        <p:txBody>
          <a:bodyPr>
            <a:normAutofit lnSpcReduction="10000"/>
          </a:bodyPr>
          <a:lstStyle/>
          <a:p>
            <a:pPr marL="0" indent="0">
              <a:buNone/>
            </a:pPr>
            <a:r>
              <a:rPr lang="en-US" b="1" i="1" dirty="0"/>
              <a:t>John 6:28-29  28 Then they asked him, “What must we do to do the works God requires?” 29 Jesus answered, “The work of God is this: to believe in the one he has sent.”</a:t>
            </a:r>
          </a:p>
          <a:p>
            <a:pPr marL="0" indent="0">
              <a:buNone/>
            </a:pPr>
            <a:endParaRPr lang="en-US" sz="825" dirty="0"/>
          </a:p>
          <a:p>
            <a:pPr marL="0" indent="0">
              <a:buNone/>
            </a:pPr>
            <a:r>
              <a:rPr lang="en-US" b="1" i="1" u="sng" dirty="0"/>
              <a:t>1</a:t>
            </a:r>
            <a:r>
              <a:rPr lang="en-US" b="1" i="1" u="sng" baseline="30000" dirty="0"/>
              <a:t>st</a:t>
            </a:r>
            <a:r>
              <a:rPr lang="en-US" b="1" i="1" u="sng" dirty="0"/>
              <a:t> JEWISH WRONG FOOD – UNHEALTHY FOOD</a:t>
            </a:r>
            <a:endParaRPr lang="en-US" u="sng" dirty="0"/>
          </a:p>
          <a:p>
            <a:r>
              <a:rPr lang="en-US" sz="3300" b="1" i="1" dirty="0"/>
              <a:t>GOOD WORKS WILL FILL ME </a:t>
            </a:r>
          </a:p>
          <a:p>
            <a:endParaRPr lang="en-US" sz="900" b="1" i="1" dirty="0"/>
          </a:p>
          <a:p>
            <a:pPr marL="0" indent="0">
              <a:buNone/>
            </a:pPr>
            <a:r>
              <a:rPr lang="en-US" b="1" u="sng" dirty="0"/>
              <a:t>1</a:t>
            </a:r>
            <a:r>
              <a:rPr lang="en-US" b="1" u="sng" baseline="30000" dirty="0"/>
              <a:t>ST</a:t>
            </a:r>
            <a:r>
              <a:rPr lang="en-US" b="1" u="sng" dirty="0"/>
              <a:t> JESUS RIGHT FOOD – HEALTHY FOOD</a:t>
            </a:r>
            <a:endParaRPr lang="en-US" u="sng" dirty="0"/>
          </a:p>
          <a:p>
            <a:pPr lvl="0"/>
            <a:r>
              <a:rPr lang="en-US" sz="3300" b="1" i="1" dirty="0"/>
              <a:t>BELIEVE – TRUST IN JESUS’S WORKS ON YOUR BEHALF</a:t>
            </a:r>
            <a:endParaRPr lang="en-US" sz="3300" dirty="0"/>
          </a:p>
          <a:p>
            <a:endParaRPr lang="en-US" dirty="0"/>
          </a:p>
        </p:txBody>
      </p:sp>
    </p:spTree>
    <p:extLst>
      <p:ext uri="{BB962C8B-B14F-4D97-AF65-F5344CB8AC3E}">
        <p14:creationId xmlns:p14="http://schemas.microsoft.com/office/powerpoint/2010/main" val="290535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077" y="5221181"/>
            <a:ext cx="7886700" cy="994172"/>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628650" y="1450375"/>
            <a:ext cx="7886700" cy="4039598"/>
          </a:xfrm>
        </p:spPr>
        <p:txBody>
          <a:bodyPr/>
          <a:lstStyle/>
          <a:p>
            <a:pPr marL="0" indent="0">
              <a:buNone/>
            </a:pPr>
            <a:r>
              <a:rPr lang="en-US" b="1" i="1" dirty="0"/>
              <a:t>John 6:1-2 1Some time after this, Jesus crossed to the far shore of the Sea of Galilee (that is, the Sea of </a:t>
            </a:r>
            <a:r>
              <a:rPr lang="en-US" b="1" i="1" dirty="0" err="1"/>
              <a:t>Tiberias</a:t>
            </a:r>
            <a:r>
              <a:rPr lang="en-US" b="1" i="1" dirty="0"/>
              <a:t>), 2 and a great crowd of people </a:t>
            </a:r>
            <a:r>
              <a:rPr lang="en-US" b="1" i="1" u="sng" dirty="0"/>
              <a:t>followed him because </a:t>
            </a:r>
            <a:r>
              <a:rPr lang="en-US" b="1" i="1" dirty="0"/>
              <a:t>they saw the signs he had performed by </a:t>
            </a:r>
            <a:r>
              <a:rPr lang="en-US" b="1" i="1" u="sng" dirty="0"/>
              <a:t>healing the sick</a:t>
            </a:r>
            <a:r>
              <a:rPr lang="en-US" b="1" i="1" dirty="0"/>
              <a:t>. </a:t>
            </a:r>
            <a:endParaRPr lang="en-US" dirty="0"/>
          </a:p>
          <a:p>
            <a:pPr marL="0" indent="0">
              <a:buNone/>
            </a:pPr>
            <a:r>
              <a:rPr lang="en-US" b="1" i="1" dirty="0"/>
              <a:t> </a:t>
            </a:r>
            <a:r>
              <a:rPr lang="zh-CN" altLang="en-US" b="1" i="1" dirty="0"/>
              <a:t>约翰福音</a:t>
            </a:r>
            <a:r>
              <a:rPr lang="en-US" altLang="zh-CN" b="1" i="1" dirty="0"/>
              <a:t> 6:1-2</a:t>
            </a:r>
            <a:endParaRPr lang="en-US" b="1" i="1" dirty="0"/>
          </a:p>
          <a:p>
            <a:pPr marL="0" indent="0">
              <a:buNone/>
            </a:pPr>
            <a:endParaRPr lang="en-US" b="1" i="1" dirty="0"/>
          </a:p>
          <a:p>
            <a:pPr marL="0" indent="0">
              <a:buNone/>
            </a:pPr>
            <a:endParaRPr lang="en-US" dirty="0"/>
          </a:p>
          <a:p>
            <a:pPr lvl="0"/>
            <a:r>
              <a:rPr lang="en-US" sz="3300" b="1" i="1" dirty="0"/>
              <a:t>YOU ARE HUNGRY TO BE HEALED.</a:t>
            </a:r>
          </a:p>
          <a:p>
            <a:pPr marL="0" indent="0">
              <a:buNone/>
            </a:pPr>
            <a:r>
              <a:rPr lang="en-US" sz="3300" b="1" i="1" dirty="0"/>
              <a:t>  </a:t>
            </a:r>
            <a:r>
              <a:rPr lang="zh-CN" altLang="en-US" sz="3300" b="1" i="1" dirty="0"/>
              <a:t>人渴望被医治。</a:t>
            </a:r>
            <a:endParaRPr lang="en-US" sz="3300" dirty="0"/>
          </a:p>
          <a:p>
            <a:endParaRPr lang="en-US" dirty="0"/>
          </a:p>
        </p:txBody>
      </p:sp>
      <p:sp>
        <p:nvSpPr>
          <p:cNvPr id="4" name="Rectangle 3"/>
          <p:cNvSpPr/>
          <p:nvPr/>
        </p:nvSpPr>
        <p:spPr>
          <a:xfrm>
            <a:off x="2513664" y="2675142"/>
            <a:ext cx="5512418" cy="1061829"/>
          </a:xfrm>
          <a:prstGeom prst="rect">
            <a:avLst/>
          </a:prstGeom>
        </p:spPr>
        <p:txBody>
          <a:bodyPr wrap="square">
            <a:spAutoFit/>
          </a:bodyPr>
          <a:lstStyle/>
          <a:p>
            <a:pPr defTabSz="685800" fontAlgn="auto">
              <a:spcBef>
                <a:spcPts val="0"/>
              </a:spcBef>
              <a:spcAft>
                <a:spcPts val="0"/>
              </a:spcAft>
            </a:pPr>
            <a:r>
              <a:rPr lang="en-US" altLang="zh-TW" sz="2100" dirty="0">
                <a:solidFill>
                  <a:prstClr val="black"/>
                </a:solidFill>
                <a:latin typeface="Calibri"/>
                <a:cs typeface="+mn-cs"/>
              </a:rPr>
              <a:t> </a:t>
            </a:r>
            <a:r>
              <a:rPr lang="zh-TW" altLang="en-US" sz="2100" b="1" dirty="0">
                <a:solidFill>
                  <a:prstClr val="black"/>
                </a:solidFill>
                <a:latin typeface="Calibri"/>
                <a:cs typeface="+mn-cs"/>
              </a:rPr>
              <a:t>这事以后，耶稣渡过加利利海，就是提比哩亚海。 </a:t>
            </a:r>
            <a:r>
              <a:rPr lang="en-US" altLang="zh-TW" sz="2100" b="1" dirty="0">
                <a:solidFill>
                  <a:prstClr val="black"/>
                </a:solidFill>
                <a:latin typeface="Calibri"/>
                <a:cs typeface="+mn-cs"/>
              </a:rPr>
              <a:t>2 </a:t>
            </a:r>
            <a:r>
              <a:rPr lang="zh-TW" altLang="en-US" sz="2100" b="1" dirty="0">
                <a:solidFill>
                  <a:prstClr val="black"/>
                </a:solidFill>
                <a:latin typeface="Calibri"/>
                <a:cs typeface="+mn-cs"/>
              </a:rPr>
              <a:t>有许多人因为看见他在病人身上所行的神迹，就跟随他。</a:t>
            </a:r>
            <a:endParaRPr lang="en-US" sz="2100" b="1" dirty="0">
              <a:solidFill>
                <a:prstClr val="black"/>
              </a:solidFill>
              <a:latin typeface="Calibri"/>
              <a:cs typeface="+mn-cs"/>
            </a:endParaRPr>
          </a:p>
        </p:txBody>
      </p:sp>
    </p:spTree>
    <p:extLst>
      <p:ext uri="{BB962C8B-B14F-4D97-AF65-F5344CB8AC3E}">
        <p14:creationId xmlns:p14="http://schemas.microsoft.com/office/powerpoint/2010/main" val="322489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300" b="1" dirty="0"/>
              <a:t>IF I WANT TO BE FULLY FILLED – I NEED TO </a:t>
            </a:r>
            <a:r>
              <a:rPr lang="en-US" sz="3300" b="1" dirty="0">
                <a:solidFill>
                  <a:schemeClr val="accent2">
                    <a:lumMod val="75000"/>
                  </a:schemeClr>
                </a:solidFill>
              </a:rPr>
              <a:t>TRUST &amp; BELIEVE IN JESUS’S WORKS MORE THAN MY WORKS.</a:t>
            </a:r>
            <a:endParaRPr lang="en-US" sz="3300" dirty="0">
              <a:solidFill>
                <a:schemeClr val="accent2">
                  <a:lumMod val="75000"/>
                </a:schemeClr>
              </a:solidFill>
            </a:endParaRPr>
          </a:p>
          <a:p>
            <a:endParaRPr lang="en-US" dirty="0"/>
          </a:p>
        </p:txBody>
      </p:sp>
    </p:spTree>
    <p:extLst>
      <p:ext uri="{BB962C8B-B14F-4D97-AF65-F5344CB8AC3E}">
        <p14:creationId xmlns:p14="http://schemas.microsoft.com/office/powerpoint/2010/main" val="3934685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34" y="5746343"/>
            <a:ext cx="7886700" cy="994172"/>
          </a:xfrm>
        </p:spPr>
        <p:txBody>
          <a:bodyPr/>
          <a:lstStyle/>
          <a:p>
            <a:endParaRPr lang="en-US" dirty="0"/>
          </a:p>
        </p:txBody>
      </p:sp>
      <p:sp>
        <p:nvSpPr>
          <p:cNvPr id="3" name="Content Placeholder 2"/>
          <p:cNvSpPr>
            <a:spLocks noGrp="1"/>
          </p:cNvSpPr>
          <p:nvPr>
            <p:ph idx="1"/>
          </p:nvPr>
        </p:nvSpPr>
        <p:spPr>
          <a:xfrm>
            <a:off x="628650" y="1258844"/>
            <a:ext cx="7886700" cy="4231128"/>
          </a:xfrm>
        </p:spPr>
        <p:txBody>
          <a:bodyPr>
            <a:normAutofit lnSpcReduction="10000"/>
          </a:bodyPr>
          <a:lstStyle/>
          <a:p>
            <a:pPr marL="0" indent="0">
              <a:buNone/>
            </a:pPr>
            <a:r>
              <a:rPr lang="en-US" b="1" i="1" dirty="0"/>
              <a:t>John 6:31-33  31 Our ancestors ate the manna in the wilderness; as it is written: ‘He gave them bread from heaven to eat.’ 32 Jesus said to them, “Very truly I tell you, it is not Moses who has given you the bread from heaven, but it is my Father who gives you the true bread from heaven. 33 For the bread of God is the bread that comes down from heaven and gives life to the world.”</a:t>
            </a:r>
            <a:endParaRPr lang="en-US" dirty="0"/>
          </a:p>
          <a:p>
            <a:pPr marL="0" indent="0">
              <a:buNone/>
            </a:pPr>
            <a:r>
              <a:rPr lang="en-US" b="1" i="1" u="sng" dirty="0"/>
              <a:t>2</a:t>
            </a:r>
            <a:r>
              <a:rPr lang="en-US" b="1" i="1" u="sng" baseline="30000" dirty="0"/>
              <a:t>ND</a:t>
            </a:r>
            <a:r>
              <a:rPr lang="en-US" b="1" i="1" u="sng" dirty="0"/>
              <a:t> JEWISH WRONG FOOD – UNHEALTHY FOOD</a:t>
            </a:r>
            <a:endParaRPr lang="en-US" u="sng" dirty="0"/>
          </a:p>
          <a:p>
            <a:pPr lvl="0"/>
            <a:r>
              <a:rPr lang="en-US" sz="3000" b="1" i="1" dirty="0"/>
              <a:t>TRUST IN MOSES (6:32) – TRUST IN TEMPORAL PEOPLE</a:t>
            </a:r>
          </a:p>
          <a:p>
            <a:pPr lvl="0"/>
            <a:endParaRPr lang="en-US" sz="900" dirty="0"/>
          </a:p>
          <a:p>
            <a:pPr marL="0" indent="0">
              <a:buNone/>
            </a:pPr>
            <a:r>
              <a:rPr lang="en-US" b="1" u="sng" dirty="0"/>
              <a:t>2</a:t>
            </a:r>
            <a:r>
              <a:rPr lang="en-US" b="1" u="sng" baseline="30000" dirty="0"/>
              <a:t>ND</a:t>
            </a:r>
            <a:r>
              <a:rPr lang="en-US" b="1" u="sng" dirty="0"/>
              <a:t> JESUS RIGHT FOOD – HEALTHY FOOD</a:t>
            </a:r>
            <a:endParaRPr lang="en-US" u="sng" dirty="0"/>
          </a:p>
          <a:p>
            <a:pPr lvl="0"/>
            <a:r>
              <a:rPr lang="en-US" sz="3000" b="1" i="1" dirty="0"/>
              <a:t>TRUST IN YOUR HEAVENLY FATHER</a:t>
            </a:r>
            <a:endParaRPr lang="en-US" sz="3000" dirty="0"/>
          </a:p>
          <a:p>
            <a:endParaRPr lang="en-US" dirty="0"/>
          </a:p>
        </p:txBody>
      </p:sp>
    </p:spTree>
    <p:extLst>
      <p:ext uri="{BB962C8B-B14F-4D97-AF65-F5344CB8AC3E}">
        <p14:creationId xmlns:p14="http://schemas.microsoft.com/office/powerpoint/2010/main" val="294755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300" b="1" dirty="0"/>
              <a:t>IF I WANT TO BE FULLY FILLED –</a:t>
            </a:r>
            <a:r>
              <a:rPr lang="en-US" sz="3300" b="1" dirty="0">
                <a:solidFill>
                  <a:schemeClr val="accent2">
                    <a:lumMod val="75000"/>
                  </a:schemeClr>
                </a:solidFill>
              </a:rPr>
              <a:t> I NEED TO TRUST IN MY HEAVENLY FATHER MORE THAN MAN.</a:t>
            </a:r>
            <a:endParaRPr lang="en-US" sz="3300" dirty="0">
              <a:solidFill>
                <a:schemeClr val="accent2">
                  <a:lumMod val="75000"/>
                </a:schemeClr>
              </a:solidFill>
            </a:endParaRPr>
          </a:p>
          <a:p>
            <a:endParaRPr lang="en-US" dirty="0"/>
          </a:p>
        </p:txBody>
      </p:sp>
    </p:spTree>
    <p:extLst>
      <p:ext uri="{BB962C8B-B14F-4D97-AF65-F5344CB8AC3E}">
        <p14:creationId xmlns:p14="http://schemas.microsoft.com/office/powerpoint/2010/main" val="213216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400" b="1" i="1" dirty="0"/>
              <a:t>John 6:34-35  34 “Sir,” they said, “always give us this bread.”  35 Then Jesus declared, “I am the bread of life. Whoever comes to me will never go hungry, and whoever believes in me will never be thirsty.</a:t>
            </a:r>
            <a:endParaRPr lang="en-US" sz="2400" dirty="0"/>
          </a:p>
          <a:p>
            <a:endParaRPr lang="en-US" dirty="0"/>
          </a:p>
          <a:p>
            <a:endParaRPr lang="en-US" dirty="0"/>
          </a:p>
        </p:txBody>
      </p:sp>
    </p:spTree>
    <p:extLst>
      <p:ext uri="{BB962C8B-B14F-4D97-AF65-F5344CB8AC3E}">
        <p14:creationId xmlns:p14="http://schemas.microsoft.com/office/powerpoint/2010/main" val="2834081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070565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61" y="5789592"/>
            <a:ext cx="7886700" cy="994172"/>
          </a:xfrm>
        </p:spPr>
        <p:txBody>
          <a:bodyPr/>
          <a:lstStyle/>
          <a:p>
            <a:endParaRPr lang="en-US" dirty="0"/>
          </a:p>
        </p:txBody>
      </p:sp>
      <p:sp>
        <p:nvSpPr>
          <p:cNvPr id="3" name="Content Placeholder 2"/>
          <p:cNvSpPr>
            <a:spLocks noGrp="1"/>
          </p:cNvSpPr>
          <p:nvPr>
            <p:ph idx="1"/>
          </p:nvPr>
        </p:nvSpPr>
        <p:spPr>
          <a:xfrm>
            <a:off x="628650" y="1320629"/>
            <a:ext cx="7886700" cy="4169344"/>
          </a:xfrm>
        </p:spPr>
        <p:txBody>
          <a:bodyPr>
            <a:normAutofit/>
          </a:bodyPr>
          <a:lstStyle/>
          <a:p>
            <a:pPr marL="0" indent="0">
              <a:buNone/>
            </a:pPr>
            <a:r>
              <a:rPr lang="en-US" b="1" i="1" dirty="0"/>
              <a:t>John 6:34-35  34 “Sir,” they said, “always give us this bread.”  35 Then Jesus declared, “I am the bread of life. Whoever comes to me will never go hungry, and whoever believes in me will never be thirsty.</a:t>
            </a:r>
            <a:endParaRPr lang="en-US" dirty="0"/>
          </a:p>
          <a:p>
            <a:endParaRPr lang="en-US" b="1" dirty="0"/>
          </a:p>
          <a:p>
            <a:r>
              <a:rPr lang="en-US" sz="3000" b="1" dirty="0"/>
              <a:t>IF I WANT TO BE FULLY FILLED – </a:t>
            </a:r>
            <a:r>
              <a:rPr lang="en-US" sz="3000" b="1" dirty="0">
                <a:solidFill>
                  <a:schemeClr val="accent2">
                    <a:lumMod val="75000"/>
                  </a:schemeClr>
                </a:solidFill>
              </a:rPr>
              <a:t>I NEED THE BREAD OF LIFE – I NEED JESUS – I NEED GOD.</a:t>
            </a:r>
          </a:p>
          <a:p>
            <a:endParaRPr lang="en-US" b="1" dirty="0"/>
          </a:p>
          <a:p>
            <a:r>
              <a:rPr lang="en-US" sz="3000" b="1" dirty="0"/>
              <a:t>IF I WANT TO BE FILLED - SATISFY MY HUNGER, MY THIRST – FILL THAT EMPTINESS </a:t>
            </a:r>
            <a:r>
              <a:rPr lang="en-US" sz="3000" b="1" dirty="0">
                <a:solidFill>
                  <a:schemeClr val="accent2">
                    <a:lumMod val="75000"/>
                  </a:schemeClr>
                </a:solidFill>
              </a:rPr>
              <a:t>– I NEED JESUS.</a:t>
            </a:r>
            <a:endParaRPr lang="en-US" sz="3000" dirty="0">
              <a:solidFill>
                <a:schemeClr val="accent2">
                  <a:lumMod val="75000"/>
                </a:schemeClr>
              </a:solidFill>
            </a:endParaRPr>
          </a:p>
          <a:p>
            <a:endParaRPr lang="en-US" dirty="0"/>
          </a:p>
          <a:p>
            <a:endParaRPr lang="en-US" dirty="0"/>
          </a:p>
        </p:txBody>
      </p:sp>
    </p:spTree>
    <p:extLst>
      <p:ext uri="{BB962C8B-B14F-4D97-AF65-F5344CB8AC3E}">
        <p14:creationId xmlns:p14="http://schemas.microsoft.com/office/powerpoint/2010/main" val="116342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JOHN @ ATHENS SERVICE CENTER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543050" y="2179422"/>
            <a:ext cx="6441044" cy="4839127"/>
          </a:xfrm>
        </p:spPr>
      </p:pic>
    </p:spTree>
    <p:extLst>
      <p:ext uri="{BB962C8B-B14F-4D97-AF65-F5344CB8AC3E}">
        <p14:creationId xmlns:p14="http://schemas.microsoft.com/office/powerpoint/2010/main" val="3297912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89973"/>
            <a:ext cx="7886700" cy="994172"/>
          </a:xfrm>
        </p:spPr>
        <p:txBody>
          <a:bodyPr/>
          <a:lstStyle/>
          <a:p>
            <a:endParaRPr lang="en-US" dirty="0"/>
          </a:p>
        </p:txBody>
      </p:sp>
      <p:sp>
        <p:nvSpPr>
          <p:cNvPr id="3" name="Content Placeholder 2"/>
          <p:cNvSpPr>
            <a:spLocks noGrp="1"/>
          </p:cNvSpPr>
          <p:nvPr>
            <p:ph idx="1"/>
          </p:nvPr>
        </p:nvSpPr>
        <p:spPr>
          <a:xfrm>
            <a:off x="628650" y="1444196"/>
            <a:ext cx="7886700" cy="4045776"/>
          </a:xfrm>
        </p:spPr>
        <p:txBody>
          <a:bodyPr>
            <a:normAutofit/>
          </a:bodyPr>
          <a:lstStyle/>
          <a:p>
            <a:pPr marL="0" indent="0">
              <a:buNone/>
            </a:pPr>
            <a:r>
              <a:rPr lang="en-US" sz="2700" b="1" dirty="0"/>
              <a:t>PASTOR KIRT – I AM A CHRISTIAN &amp; I BELIEVE IN JESUS. WHY AM I NOT FILLED SOME DAYS?</a:t>
            </a:r>
            <a:endParaRPr lang="en-US" sz="2700" dirty="0"/>
          </a:p>
          <a:p>
            <a:endParaRPr lang="en-US" sz="2700" dirty="0"/>
          </a:p>
          <a:p>
            <a:r>
              <a:rPr lang="en-US" sz="3300" b="1" dirty="0"/>
              <a:t>YOU ARE </a:t>
            </a:r>
            <a:r>
              <a:rPr lang="en-US" sz="3300" b="1" dirty="0">
                <a:solidFill>
                  <a:schemeClr val="accent2">
                    <a:lumMod val="75000"/>
                  </a:schemeClr>
                </a:solidFill>
              </a:rPr>
              <a:t>FILLING YOUR PLATE WITH THE WRONG BREAD</a:t>
            </a:r>
          </a:p>
          <a:p>
            <a:endParaRPr lang="en-US" sz="900" b="1" dirty="0"/>
          </a:p>
          <a:p>
            <a:r>
              <a:rPr lang="en-US" sz="2700" b="1" dirty="0"/>
              <a:t>IF YOU WANT TO BE FILLED EVERYDAY OF YOUR LIFE ON EARTH &amp; AFTER – </a:t>
            </a:r>
            <a:r>
              <a:rPr lang="en-US" sz="3300" b="1" dirty="0">
                <a:solidFill>
                  <a:schemeClr val="accent2">
                    <a:lumMod val="75000"/>
                  </a:schemeClr>
                </a:solidFill>
              </a:rPr>
              <a:t>FILL YOUR PLATE WITH THE BREAD OF LIFE – WITH JESUS.</a:t>
            </a:r>
            <a:endParaRPr lang="en-US" sz="3300" dirty="0">
              <a:solidFill>
                <a:schemeClr val="accent2">
                  <a:lumMod val="75000"/>
                </a:schemeClr>
              </a:solidFill>
            </a:endParaRPr>
          </a:p>
          <a:p>
            <a:endParaRPr lang="en-US" dirty="0"/>
          </a:p>
        </p:txBody>
      </p:sp>
    </p:spTree>
    <p:extLst>
      <p:ext uri="{BB962C8B-B14F-4D97-AF65-F5344CB8AC3E}">
        <p14:creationId xmlns:p14="http://schemas.microsoft.com/office/powerpoint/2010/main" val="49580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31" y="4993215"/>
            <a:ext cx="7819387" cy="476405"/>
          </a:xfrm>
        </p:spPr>
        <p:txBody>
          <a:bodyPr>
            <a:normAutofit fontScale="90000"/>
          </a:bodyPr>
          <a:lstStyle/>
          <a:p>
            <a:r>
              <a:rPr lang="en-US" altLang="zh-CN" dirty="0"/>
              <a:t> </a:t>
            </a:r>
            <a:r>
              <a:rPr lang="zh-CN" altLang="en-US" dirty="0"/>
              <a:t>人渴望食物</a:t>
            </a:r>
            <a:r>
              <a:rPr lang="en-US" altLang="zh-CN" dirty="0"/>
              <a:t>---</a:t>
            </a:r>
            <a:r>
              <a:rPr lang="zh-CN" altLang="en-US" dirty="0"/>
              <a:t>可以饱腹的食物</a:t>
            </a:r>
            <a:endParaRPr lang="en-US" dirty="0"/>
          </a:p>
        </p:txBody>
      </p:sp>
      <p:sp>
        <p:nvSpPr>
          <p:cNvPr id="3" name="Content Placeholder 2"/>
          <p:cNvSpPr>
            <a:spLocks noGrp="1"/>
          </p:cNvSpPr>
          <p:nvPr>
            <p:ph idx="1"/>
          </p:nvPr>
        </p:nvSpPr>
        <p:spPr>
          <a:xfrm>
            <a:off x="628651" y="1271202"/>
            <a:ext cx="7759046" cy="3677921"/>
          </a:xfrm>
        </p:spPr>
        <p:txBody>
          <a:bodyPr>
            <a:normAutofit fontScale="92500" lnSpcReduction="10000"/>
          </a:bodyPr>
          <a:lstStyle/>
          <a:p>
            <a:pPr marL="0" indent="0">
              <a:buNone/>
            </a:pPr>
            <a:r>
              <a:rPr lang="en-US" b="1" i="1" u="sng" dirty="0"/>
              <a:t>John 6:5-12  Jesus feeds 5000 with 5 loaves of bread &amp; 2 Fish</a:t>
            </a:r>
            <a:endParaRPr lang="en-US" dirty="0"/>
          </a:p>
          <a:p>
            <a:pPr marL="0" indent="0">
              <a:buNone/>
            </a:pPr>
            <a:r>
              <a:rPr lang="en-US" b="1" i="1" dirty="0"/>
              <a:t> 5 When Jesus looked up and saw a great crowd coming toward him, he said to Philip, “Where shall we buy bread for these people to eat?” </a:t>
            </a:r>
            <a:endParaRPr lang="en-US" dirty="0"/>
          </a:p>
          <a:p>
            <a:pPr marL="0" indent="0">
              <a:buNone/>
            </a:pPr>
            <a:r>
              <a:rPr lang="en-US" b="1" i="1" dirty="0"/>
              <a:t>7 Philip answered him, “It would take more than half a year’s wages to buy enough bread for each one to have a bite!”</a:t>
            </a:r>
            <a:endParaRPr lang="en-US" dirty="0"/>
          </a:p>
          <a:p>
            <a:pPr marL="0" indent="0">
              <a:buNone/>
            </a:pPr>
            <a:r>
              <a:rPr lang="en-US" b="1" i="1" dirty="0"/>
              <a:t> </a:t>
            </a:r>
            <a:endParaRPr lang="en-US" dirty="0"/>
          </a:p>
          <a:p>
            <a:pPr lvl="0"/>
            <a:endParaRPr lang="en-US" sz="3300" b="1" dirty="0"/>
          </a:p>
          <a:p>
            <a:pPr lvl="0"/>
            <a:endParaRPr lang="en-US" sz="3300" b="1" dirty="0"/>
          </a:p>
          <a:p>
            <a:pPr lvl="0"/>
            <a:r>
              <a:rPr lang="en-US" sz="3300" b="1" dirty="0"/>
              <a:t>YOU ARE HUNGRY FOR FOOD – PHYSICAL FOOD.</a:t>
            </a:r>
            <a:endParaRPr lang="en-US" sz="3300" dirty="0"/>
          </a:p>
          <a:p>
            <a:endParaRPr lang="en-US" dirty="0"/>
          </a:p>
        </p:txBody>
      </p:sp>
      <p:sp>
        <p:nvSpPr>
          <p:cNvPr id="4" name="Rectangle 3"/>
          <p:cNvSpPr/>
          <p:nvPr/>
        </p:nvSpPr>
        <p:spPr>
          <a:xfrm>
            <a:off x="546832" y="2440939"/>
            <a:ext cx="7832045" cy="1592744"/>
          </a:xfrm>
          <a:prstGeom prst="rect">
            <a:avLst/>
          </a:prstGeom>
        </p:spPr>
        <p:txBody>
          <a:bodyPr wrap="square">
            <a:spAutoFit/>
          </a:bodyPr>
          <a:lstStyle/>
          <a:p>
            <a:pPr defTabSz="685800" fontAlgn="auto">
              <a:spcBef>
                <a:spcPts val="0"/>
              </a:spcBef>
              <a:spcAft>
                <a:spcPts val="0"/>
              </a:spcAft>
            </a:pPr>
            <a:r>
              <a:rPr lang="zh-TW" altLang="en-US" sz="1350" dirty="0">
                <a:solidFill>
                  <a:prstClr val="black"/>
                </a:solidFill>
                <a:latin typeface="Calibri"/>
                <a:cs typeface="+mn-cs"/>
              </a:rPr>
              <a:t> </a:t>
            </a:r>
            <a:endParaRPr lang="en-US" altLang="zh-TW" sz="2100" b="1" dirty="0">
              <a:solidFill>
                <a:prstClr val="black"/>
              </a:solidFill>
              <a:latin typeface="Calibri"/>
              <a:cs typeface="+mn-cs"/>
            </a:endParaRPr>
          </a:p>
          <a:p>
            <a:pPr defTabSz="685800" fontAlgn="auto">
              <a:spcBef>
                <a:spcPts val="0"/>
              </a:spcBef>
              <a:spcAft>
                <a:spcPts val="0"/>
              </a:spcAft>
            </a:pPr>
            <a:r>
              <a:rPr lang="en-US" altLang="zh-TW" sz="2100" b="1" dirty="0">
                <a:solidFill>
                  <a:prstClr val="black"/>
                </a:solidFill>
                <a:latin typeface="Calibri"/>
                <a:cs typeface="+mn-cs"/>
              </a:rPr>
              <a:t>5 </a:t>
            </a:r>
            <a:r>
              <a:rPr lang="zh-TW" altLang="en-US" sz="2100" b="1" dirty="0">
                <a:solidFill>
                  <a:prstClr val="black"/>
                </a:solidFill>
                <a:latin typeface="Calibri"/>
                <a:cs typeface="+mn-cs"/>
              </a:rPr>
              <a:t>耶稣举目看见许多人来，就对腓力说：“我们从哪里买饼叫这些人吃呢？”  </a:t>
            </a:r>
            <a:r>
              <a:rPr lang="en-US" altLang="zh-TW" sz="2100" b="1" dirty="0">
                <a:solidFill>
                  <a:prstClr val="black"/>
                </a:solidFill>
                <a:latin typeface="Calibri"/>
                <a:cs typeface="+mn-cs"/>
              </a:rPr>
              <a:t>7 </a:t>
            </a:r>
            <a:r>
              <a:rPr lang="zh-TW" altLang="en-US" sz="2100" b="1" dirty="0">
                <a:solidFill>
                  <a:prstClr val="black"/>
                </a:solidFill>
                <a:latin typeface="Calibri"/>
                <a:cs typeface="+mn-cs"/>
              </a:rPr>
              <a:t>腓力回答说：“就是二十两银子的饼，叫他们各人吃一点也是不够的。” </a:t>
            </a:r>
            <a:endParaRPr lang="en-US" sz="2100" dirty="0">
              <a:solidFill>
                <a:prstClr val="black"/>
              </a:solidFill>
              <a:latin typeface="Calibri"/>
              <a:cs typeface="+mn-cs"/>
            </a:endParaRPr>
          </a:p>
          <a:p>
            <a:pPr defTabSz="685800" fontAlgn="auto">
              <a:spcBef>
                <a:spcPts val="0"/>
              </a:spcBef>
              <a:spcAft>
                <a:spcPts val="0"/>
              </a:spcAft>
            </a:pPr>
            <a:endParaRPr lang="en-US" sz="2100" dirty="0">
              <a:solidFill>
                <a:prstClr val="black"/>
              </a:solidFill>
              <a:latin typeface="Calibri"/>
              <a:cs typeface="+mn-cs"/>
            </a:endParaRPr>
          </a:p>
        </p:txBody>
      </p:sp>
    </p:spTree>
    <p:extLst>
      <p:ext uri="{BB962C8B-B14F-4D97-AF65-F5344CB8AC3E}">
        <p14:creationId xmlns:p14="http://schemas.microsoft.com/office/powerpoint/2010/main" val="342087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131" y="4790386"/>
            <a:ext cx="7766422" cy="811319"/>
          </a:xfrm>
        </p:spPr>
        <p:txBody>
          <a:bodyPr/>
          <a:lstStyle/>
          <a:p>
            <a:r>
              <a:rPr lang="zh-CN" altLang="en-US" dirty="0"/>
              <a:t>耶稣要用他的方法来填满你的渴望</a:t>
            </a:r>
            <a:endParaRPr lang="en-US" dirty="0"/>
          </a:p>
        </p:txBody>
      </p:sp>
      <p:sp>
        <p:nvSpPr>
          <p:cNvPr id="3" name="Content Placeholder 2"/>
          <p:cNvSpPr>
            <a:spLocks noGrp="1"/>
          </p:cNvSpPr>
          <p:nvPr>
            <p:ph idx="1"/>
          </p:nvPr>
        </p:nvSpPr>
        <p:spPr>
          <a:xfrm>
            <a:off x="628650" y="1302094"/>
            <a:ext cx="7886700" cy="4187879"/>
          </a:xfrm>
        </p:spPr>
        <p:txBody>
          <a:bodyPr/>
          <a:lstStyle/>
          <a:p>
            <a:pPr marL="0" indent="0">
              <a:buNone/>
            </a:pPr>
            <a:r>
              <a:rPr lang="en-US" b="1" i="1" dirty="0"/>
              <a:t>John 6:14-15</a:t>
            </a:r>
            <a:endParaRPr lang="en-US" dirty="0"/>
          </a:p>
          <a:p>
            <a:pPr marL="0" indent="0">
              <a:buNone/>
            </a:pPr>
            <a:r>
              <a:rPr lang="en-US" b="1" i="1" dirty="0"/>
              <a:t>14 After the people saw the sign Jesus performed, they began to say, “Surely this is the Prophet who is to come into the world.” 15 Jesus, knowing that </a:t>
            </a:r>
            <a:r>
              <a:rPr lang="en-US" b="1" i="1" u="sng" dirty="0"/>
              <a:t>they intended to come and make him king by force, </a:t>
            </a:r>
            <a:r>
              <a:rPr lang="en-US" b="1" i="1" dirty="0"/>
              <a:t>withdrew again to a mountain by himself.</a:t>
            </a:r>
            <a:endParaRPr lang="en-US" dirty="0"/>
          </a:p>
          <a:p>
            <a:endParaRPr lang="en-US" dirty="0"/>
          </a:p>
          <a:p>
            <a:endParaRPr lang="en-US" sz="3300" b="1" dirty="0">
              <a:solidFill>
                <a:schemeClr val="accent2">
                  <a:lumMod val="75000"/>
                </a:schemeClr>
              </a:solidFill>
            </a:endParaRPr>
          </a:p>
          <a:p>
            <a:r>
              <a:rPr lang="en-US" sz="3300" b="1" dirty="0">
                <a:solidFill>
                  <a:schemeClr val="accent2">
                    <a:lumMod val="75000"/>
                  </a:schemeClr>
                </a:solidFill>
              </a:rPr>
              <a:t>JESUS WANTS TO FILL YOUR HUNGER THE WAY HE WANTS TO FILL IT.</a:t>
            </a:r>
            <a:endParaRPr lang="en-US" sz="3300" dirty="0">
              <a:solidFill>
                <a:schemeClr val="accent2">
                  <a:lumMod val="75000"/>
                </a:schemeClr>
              </a:solidFill>
            </a:endParaRPr>
          </a:p>
          <a:p>
            <a:endParaRPr lang="en-US" dirty="0"/>
          </a:p>
        </p:txBody>
      </p:sp>
      <p:sp>
        <p:nvSpPr>
          <p:cNvPr id="4" name="Rectangle 3"/>
          <p:cNvSpPr/>
          <p:nvPr/>
        </p:nvSpPr>
        <p:spPr>
          <a:xfrm>
            <a:off x="617391" y="2875002"/>
            <a:ext cx="7461610" cy="1061829"/>
          </a:xfrm>
          <a:prstGeom prst="rect">
            <a:avLst/>
          </a:prstGeom>
        </p:spPr>
        <p:txBody>
          <a:bodyPr wrap="square">
            <a:spAutoFit/>
          </a:bodyPr>
          <a:lstStyle/>
          <a:p>
            <a:pPr defTabSz="685800" fontAlgn="auto">
              <a:spcBef>
                <a:spcPts val="0"/>
              </a:spcBef>
              <a:spcAft>
                <a:spcPts val="0"/>
              </a:spcAft>
            </a:pPr>
            <a:r>
              <a:rPr lang="zh-TW" altLang="en-US" sz="1350" dirty="0">
                <a:solidFill>
                  <a:prstClr val="black"/>
                </a:solidFill>
                <a:latin typeface="Calibri"/>
                <a:cs typeface="+mn-cs"/>
              </a:rPr>
              <a:t> </a:t>
            </a:r>
            <a:r>
              <a:rPr lang="en-US" altLang="zh-TW" sz="2100" b="1" dirty="0">
                <a:solidFill>
                  <a:prstClr val="black"/>
                </a:solidFill>
                <a:latin typeface="Calibri"/>
                <a:cs typeface="+mn-cs"/>
              </a:rPr>
              <a:t>14 </a:t>
            </a:r>
            <a:r>
              <a:rPr lang="zh-TW" altLang="en-US" sz="2100" b="1" dirty="0">
                <a:solidFill>
                  <a:prstClr val="black"/>
                </a:solidFill>
                <a:latin typeface="Calibri"/>
                <a:cs typeface="+mn-cs"/>
              </a:rPr>
              <a:t>众人看见耶稣所行的神迹，就说：“这真是那要到世间来的先知！”</a:t>
            </a:r>
            <a:r>
              <a:rPr lang="en-US" altLang="zh-TW" sz="2100" b="1" dirty="0">
                <a:solidFill>
                  <a:prstClr val="black"/>
                </a:solidFill>
                <a:latin typeface="Calibri"/>
                <a:cs typeface="+mn-cs"/>
              </a:rPr>
              <a:t>15 </a:t>
            </a:r>
            <a:r>
              <a:rPr lang="zh-TW" altLang="en-US" sz="2100" b="1" dirty="0">
                <a:solidFill>
                  <a:prstClr val="black"/>
                </a:solidFill>
                <a:latin typeface="Calibri"/>
                <a:cs typeface="+mn-cs"/>
              </a:rPr>
              <a:t>耶稣既知道众人要来强逼他做王，就独自又退到山上去了。</a:t>
            </a:r>
            <a:endParaRPr lang="en-US" sz="2100" b="1" dirty="0">
              <a:solidFill>
                <a:prstClr val="black"/>
              </a:solidFill>
              <a:latin typeface="Calibri"/>
              <a:cs typeface="+mn-cs"/>
            </a:endParaRPr>
          </a:p>
        </p:txBody>
      </p:sp>
    </p:spTree>
    <p:extLst>
      <p:ext uri="{BB962C8B-B14F-4D97-AF65-F5344CB8AC3E}">
        <p14:creationId xmlns:p14="http://schemas.microsoft.com/office/powerpoint/2010/main" val="252700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69" y="4455223"/>
            <a:ext cx="7886700" cy="994172"/>
          </a:xfrm>
        </p:spPr>
        <p:txBody>
          <a:bodyPr/>
          <a:lstStyle/>
          <a:p>
            <a:endParaRPr lang="en-US" dirty="0"/>
          </a:p>
        </p:txBody>
      </p:sp>
      <p:sp>
        <p:nvSpPr>
          <p:cNvPr id="3" name="Content Placeholder 2"/>
          <p:cNvSpPr>
            <a:spLocks noGrp="1"/>
          </p:cNvSpPr>
          <p:nvPr>
            <p:ph idx="1"/>
          </p:nvPr>
        </p:nvSpPr>
        <p:spPr>
          <a:xfrm>
            <a:off x="628650" y="1351520"/>
            <a:ext cx="7886700" cy="4138452"/>
          </a:xfrm>
        </p:spPr>
        <p:txBody>
          <a:bodyPr/>
          <a:lstStyle/>
          <a:p>
            <a:pPr marL="0" indent="0">
              <a:buNone/>
            </a:pPr>
            <a:r>
              <a:rPr lang="en-US" sz="2700" b="1" i="1" dirty="0"/>
              <a:t>John 6:16-24        Jesus Walks on the Water</a:t>
            </a:r>
            <a:endParaRPr lang="en-US" sz="2700" dirty="0"/>
          </a:p>
          <a:p>
            <a:pPr marL="0" indent="0">
              <a:buNone/>
            </a:pPr>
            <a:endParaRPr lang="en-US" sz="2700" dirty="0"/>
          </a:p>
          <a:p>
            <a:pPr marL="0" indent="0">
              <a:buNone/>
            </a:pPr>
            <a:r>
              <a:rPr lang="en-US" sz="2700" b="1" i="1" dirty="0"/>
              <a:t>John 6:24 Once the crowd realized that neither Jesus nor his disciples were there, they got into the boats and went to Capernaum </a:t>
            </a:r>
            <a:r>
              <a:rPr lang="en-US" sz="2700" b="1" i="1" u="sng" dirty="0"/>
              <a:t>in search of Jesus</a:t>
            </a:r>
            <a:r>
              <a:rPr lang="en-US" sz="2700" b="1" i="1" dirty="0"/>
              <a:t>.</a:t>
            </a:r>
            <a:endParaRPr lang="en-US" sz="2700" dirty="0"/>
          </a:p>
          <a:p>
            <a:endParaRPr lang="en-US" dirty="0"/>
          </a:p>
        </p:txBody>
      </p:sp>
      <p:sp>
        <p:nvSpPr>
          <p:cNvPr id="4" name="Rectangle 3"/>
          <p:cNvSpPr/>
          <p:nvPr/>
        </p:nvSpPr>
        <p:spPr>
          <a:xfrm>
            <a:off x="564472" y="3751022"/>
            <a:ext cx="8193659" cy="415498"/>
          </a:xfrm>
          <a:prstGeom prst="rect">
            <a:avLst/>
          </a:prstGeom>
        </p:spPr>
        <p:txBody>
          <a:bodyPr wrap="square">
            <a:spAutoFit/>
          </a:bodyPr>
          <a:lstStyle/>
          <a:p>
            <a:pPr defTabSz="685800" fontAlgn="auto">
              <a:spcBef>
                <a:spcPts val="0"/>
              </a:spcBef>
              <a:spcAft>
                <a:spcPts val="0"/>
              </a:spcAft>
            </a:pPr>
            <a:r>
              <a:rPr lang="en-US" altLang="zh-TW" sz="2100" b="1" dirty="0">
                <a:solidFill>
                  <a:prstClr val="black"/>
                </a:solidFill>
                <a:latin typeface="Calibri"/>
                <a:cs typeface="+mn-cs"/>
              </a:rPr>
              <a:t>24 </a:t>
            </a:r>
            <a:r>
              <a:rPr lang="zh-TW" altLang="en-US" sz="2100" b="1" dirty="0">
                <a:solidFill>
                  <a:prstClr val="black"/>
                </a:solidFill>
                <a:latin typeface="Calibri"/>
                <a:cs typeface="+mn-cs"/>
              </a:rPr>
              <a:t>众人见耶稣和门徒都不在那里，就上了船，往迦百农去找耶稣。</a:t>
            </a:r>
            <a:endParaRPr lang="en-US" sz="2100" b="1" dirty="0">
              <a:solidFill>
                <a:prstClr val="black"/>
              </a:solidFill>
              <a:latin typeface="Calibri"/>
              <a:cs typeface="+mn-cs"/>
            </a:endParaRPr>
          </a:p>
        </p:txBody>
      </p:sp>
    </p:spTree>
    <p:extLst>
      <p:ext uri="{BB962C8B-B14F-4D97-AF65-F5344CB8AC3E}">
        <p14:creationId xmlns:p14="http://schemas.microsoft.com/office/powerpoint/2010/main" val="77098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52" y="1090498"/>
            <a:ext cx="7886700" cy="4126095"/>
          </a:xfrm>
        </p:spPr>
        <p:txBody>
          <a:bodyPr>
            <a:normAutofit fontScale="92500" lnSpcReduction="10000"/>
          </a:bodyPr>
          <a:lstStyle/>
          <a:p>
            <a:pPr marL="0" indent="0">
              <a:buNone/>
            </a:pPr>
            <a:r>
              <a:rPr lang="en-US" b="1" i="1" dirty="0"/>
              <a:t>John 6:25-27  </a:t>
            </a:r>
            <a:endParaRPr lang="en-US" dirty="0"/>
          </a:p>
          <a:p>
            <a:pPr marL="0" indent="0">
              <a:buNone/>
            </a:pPr>
            <a:r>
              <a:rPr lang="en-US" b="1" i="1" dirty="0"/>
              <a:t>25 When they found him on the other side of the lake, they asked him, “Rabbi, when did you get here?”  26 Jesus answered, “Very truly I tell you, you are looking for me, not because you saw the signs I performed but because you ate the loaves and </a:t>
            </a:r>
            <a:r>
              <a:rPr lang="en-US" b="1" i="1" u="sng" dirty="0"/>
              <a:t>had your fill. </a:t>
            </a:r>
            <a:r>
              <a:rPr lang="en-US" b="1" i="1" dirty="0"/>
              <a:t> </a:t>
            </a:r>
            <a:endParaRPr lang="en-US" dirty="0"/>
          </a:p>
          <a:p>
            <a:endParaRPr lang="en-US" dirty="0"/>
          </a:p>
          <a:p>
            <a:pPr marL="0" indent="0">
              <a:buNone/>
            </a:pPr>
            <a:endParaRPr lang="en-US" sz="3300" b="1" dirty="0"/>
          </a:p>
          <a:p>
            <a:pPr marL="0" indent="0">
              <a:buNone/>
            </a:pPr>
            <a:endParaRPr lang="en-US" sz="3300" b="1" dirty="0"/>
          </a:p>
          <a:p>
            <a:pPr marL="0" indent="0">
              <a:buNone/>
            </a:pPr>
            <a:r>
              <a:rPr lang="en-US" sz="3300" b="1" dirty="0"/>
              <a:t>WHAT YOU ARE REALLY HUNGRY FOR IS … </a:t>
            </a:r>
            <a:r>
              <a:rPr lang="en-US" sz="3300" b="1" dirty="0">
                <a:solidFill>
                  <a:schemeClr val="accent2">
                    <a:lumMod val="75000"/>
                  </a:schemeClr>
                </a:solidFill>
              </a:rPr>
              <a:t>TO BE FULLY FILLED. </a:t>
            </a:r>
          </a:p>
          <a:p>
            <a:pPr marL="0" indent="0">
              <a:buNone/>
            </a:pPr>
            <a:r>
              <a:rPr lang="zh-CN" altLang="en-US" sz="3300" b="1" dirty="0">
                <a:solidFill>
                  <a:srgbClr val="000000"/>
                </a:solidFill>
              </a:rPr>
              <a:t>人真正渴望的是</a:t>
            </a:r>
            <a:r>
              <a:rPr lang="mr-IN" altLang="zh-CN" sz="3300" b="1" dirty="0">
                <a:solidFill>
                  <a:srgbClr val="000000"/>
                </a:solidFill>
              </a:rPr>
              <a:t>…</a:t>
            </a:r>
            <a:r>
              <a:rPr lang="en-US" altLang="zh-CN" sz="3300" b="1" dirty="0">
                <a:solidFill>
                  <a:srgbClr val="000000"/>
                </a:solidFill>
              </a:rPr>
              <a:t> </a:t>
            </a:r>
            <a:r>
              <a:rPr lang="zh-CN" altLang="en-US" sz="3300" b="1" dirty="0">
                <a:solidFill>
                  <a:schemeClr val="accent2">
                    <a:lumMod val="75000"/>
                  </a:schemeClr>
                </a:solidFill>
              </a:rPr>
              <a:t>得到完全的满足</a:t>
            </a:r>
            <a:endParaRPr lang="en-US" sz="3300" dirty="0">
              <a:solidFill>
                <a:schemeClr val="accent2">
                  <a:lumMod val="75000"/>
                </a:schemeClr>
              </a:solidFill>
            </a:endParaRPr>
          </a:p>
        </p:txBody>
      </p:sp>
      <p:sp>
        <p:nvSpPr>
          <p:cNvPr id="4" name="Rectangle 3"/>
          <p:cNvSpPr/>
          <p:nvPr/>
        </p:nvSpPr>
        <p:spPr>
          <a:xfrm>
            <a:off x="573292" y="2712366"/>
            <a:ext cx="8114280" cy="1061829"/>
          </a:xfrm>
          <a:prstGeom prst="rect">
            <a:avLst/>
          </a:prstGeom>
        </p:spPr>
        <p:txBody>
          <a:bodyPr wrap="square">
            <a:spAutoFit/>
          </a:bodyPr>
          <a:lstStyle/>
          <a:p>
            <a:pPr defTabSz="685800" fontAlgn="auto">
              <a:spcBef>
                <a:spcPts val="0"/>
              </a:spcBef>
              <a:spcAft>
                <a:spcPts val="0"/>
              </a:spcAft>
            </a:pPr>
            <a:r>
              <a:rPr lang="en-US" altLang="zh-TW" sz="2100" b="1" dirty="0">
                <a:solidFill>
                  <a:prstClr val="black"/>
                </a:solidFill>
                <a:latin typeface="Calibri"/>
                <a:cs typeface="+mn-cs"/>
              </a:rPr>
              <a:t>25 </a:t>
            </a:r>
            <a:r>
              <a:rPr lang="zh-TW" altLang="en-US" sz="2100" b="1" dirty="0">
                <a:solidFill>
                  <a:prstClr val="black"/>
                </a:solidFill>
                <a:latin typeface="Calibri"/>
                <a:cs typeface="+mn-cs"/>
              </a:rPr>
              <a:t>既在海那边找着了，就对他说：“拉比，是几时到这里来的？” </a:t>
            </a:r>
            <a:r>
              <a:rPr lang="en-US" altLang="zh-TW" sz="2100" b="1" dirty="0">
                <a:solidFill>
                  <a:prstClr val="black"/>
                </a:solidFill>
                <a:latin typeface="Calibri"/>
                <a:cs typeface="+mn-cs"/>
              </a:rPr>
              <a:t>26 </a:t>
            </a:r>
            <a:r>
              <a:rPr lang="zh-TW" altLang="en-US" sz="2100" b="1" dirty="0">
                <a:solidFill>
                  <a:prstClr val="black"/>
                </a:solidFill>
                <a:latin typeface="Calibri"/>
                <a:cs typeface="+mn-cs"/>
              </a:rPr>
              <a:t>耶稣回答说：“我实实在在地告诉你们：你们找我，并不是因见了神迹，乃是因吃饼得饱。</a:t>
            </a:r>
            <a:endParaRPr lang="en-US" sz="2100" b="1" dirty="0">
              <a:solidFill>
                <a:prstClr val="black"/>
              </a:solidFill>
              <a:latin typeface="Calibri"/>
              <a:cs typeface="+mn-cs"/>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8613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992" y="954721"/>
            <a:ext cx="7886700" cy="994172"/>
          </a:xfrm>
        </p:spPr>
        <p:txBody>
          <a:bodyPr>
            <a:normAutofit/>
          </a:bodyPr>
          <a:lstStyle/>
          <a:p>
            <a:r>
              <a:rPr lang="en-US" sz="4500" u="sng" dirty="0"/>
              <a:t>CISTERNS OF THE SOUL</a:t>
            </a:r>
            <a:r>
              <a:rPr lang="zh-CN" altLang="en-US" sz="2700" dirty="0"/>
              <a:t>灵命的水池</a:t>
            </a:r>
            <a:endParaRPr lang="en-US" sz="2700" dirty="0"/>
          </a:p>
        </p:txBody>
      </p:sp>
      <p:pic>
        <p:nvPicPr>
          <p:cNvPr id="6" name="Content Placeholder 5"/>
          <p:cNvPicPr>
            <a:picLocks noGrp="1" noChangeAspect="1"/>
          </p:cNvPicPr>
          <p:nvPr>
            <p:ph idx="1"/>
          </p:nvPr>
        </p:nvPicPr>
        <p:blipFill>
          <a:blip r:embed="rId2"/>
          <a:stretch>
            <a:fillRect/>
          </a:stretch>
        </p:blipFill>
        <p:spPr>
          <a:xfrm>
            <a:off x="499570" y="2153442"/>
            <a:ext cx="3683193" cy="2762395"/>
          </a:xfrm>
          <a:prstGeom prst="rect">
            <a:avLst/>
          </a:prstGeom>
        </p:spPr>
      </p:pic>
      <p:pic>
        <p:nvPicPr>
          <p:cNvPr id="4" name="Picture 3"/>
          <p:cNvPicPr>
            <a:picLocks noChangeAspect="1"/>
          </p:cNvPicPr>
          <p:nvPr/>
        </p:nvPicPr>
        <p:blipFill>
          <a:blip r:embed="rId3"/>
          <a:stretch>
            <a:fillRect/>
          </a:stretch>
        </p:blipFill>
        <p:spPr>
          <a:xfrm>
            <a:off x="4794422" y="2226469"/>
            <a:ext cx="4032036" cy="2689368"/>
          </a:xfrm>
          <a:prstGeom prst="rect">
            <a:avLst/>
          </a:prstGeom>
        </p:spPr>
      </p:pic>
    </p:spTree>
    <p:extLst>
      <p:ext uri="{BB962C8B-B14F-4D97-AF65-F5344CB8AC3E}">
        <p14:creationId xmlns:p14="http://schemas.microsoft.com/office/powerpoint/2010/main" val="52442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235" y="1104173"/>
            <a:ext cx="8233115" cy="4762092"/>
          </a:xfrm>
        </p:spPr>
        <p:txBody>
          <a:bodyPr>
            <a:normAutofit fontScale="85000" lnSpcReduction="20000"/>
          </a:bodyPr>
          <a:lstStyle/>
          <a:p>
            <a:pPr marL="0" indent="0">
              <a:buNone/>
            </a:pPr>
            <a:r>
              <a:rPr lang="en-US" b="1" i="1" dirty="0"/>
              <a:t>John 6:27 Do not work for food that spoils, but for food that endures to eternal life, which the Son of Man will give you. For on him God the Father has placed his seal of approval.” </a:t>
            </a:r>
            <a:r>
              <a:rPr lang="zh-CN" altLang="en-US" b="1" i="1" dirty="0"/>
              <a:t>不要为那必坏的食物劳力，要为那存到永生的食物劳力，就是人子要赐给你们的，因为人子是父神所印证的。</a:t>
            </a:r>
            <a:endParaRPr lang="en-US" dirty="0"/>
          </a:p>
          <a:p>
            <a:pPr marL="0" indent="0">
              <a:buNone/>
            </a:pPr>
            <a:endParaRPr lang="en-US" dirty="0"/>
          </a:p>
          <a:p>
            <a:pPr marL="0" indent="0">
              <a:buNone/>
            </a:pPr>
            <a:r>
              <a:rPr lang="en-US" u="sng" dirty="0"/>
              <a:t>2 TYPES OF HUNGER &amp;  2 TYPES OF FOOD TO FILL THAT HUNGER</a:t>
            </a:r>
            <a:endParaRPr lang="en-US" dirty="0"/>
          </a:p>
          <a:p>
            <a:r>
              <a:rPr lang="en-US" dirty="0"/>
              <a:t> HUNGER 1 - EARTHYLY / PHYSICAL / TEMPORAL / IMMEDIATE</a:t>
            </a:r>
          </a:p>
          <a:p>
            <a:pPr lvl="0"/>
            <a:r>
              <a:rPr lang="en-US" dirty="0"/>
              <a:t>FOOD 1 – SPOILS / HAS AN EXPIRATION DATE / TEMPORAL</a:t>
            </a:r>
          </a:p>
          <a:p>
            <a:pPr marL="0" indent="0">
              <a:buNone/>
            </a:pPr>
            <a:endParaRPr lang="en-US" dirty="0"/>
          </a:p>
          <a:p>
            <a:pPr lvl="0"/>
            <a:r>
              <a:rPr lang="en-US" dirty="0"/>
              <a:t>HUNGER 2 - GREATER / HEAVEN / ETERNAL</a:t>
            </a:r>
          </a:p>
          <a:p>
            <a:pPr lvl="0"/>
            <a:r>
              <a:rPr lang="en-US" dirty="0"/>
              <a:t>FOOD 2 – DOESN’T SPOIL / HAS NO EXPERIATION DATE / ETERNAL / JESUS</a:t>
            </a:r>
          </a:p>
          <a:p>
            <a:endParaRPr lang="en-US" dirty="0"/>
          </a:p>
          <a:p>
            <a:r>
              <a:rPr lang="en-US" sz="3600" b="1" dirty="0"/>
              <a:t>IF I WANT TO BE FULLY FILLED - SATISFIED – </a:t>
            </a:r>
            <a:r>
              <a:rPr lang="en-US" sz="3600" b="1" dirty="0">
                <a:solidFill>
                  <a:schemeClr val="accent2">
                    <a:lumMod val="75000"/>
                  </a:schemeClr>
                </a:solidFill>
              </a:rPr>
              <a:t>I NEED ETERNAL NOT TEMPORARY. </a:t>
            </a:r>
          </a:p>
          <a:p>
            <a:r>
              <a:rPr lang="zh-CN" altLang="en-US" sz="3075" b="1" dirty="0">
                <a:solidFill>
                  <a:srgbClr val="000000"/>
                </a:solidFill>
              </a:rPr>
              <a:t>如果想要完全地被充满</a:t>
            </a:r>
            <a:r>
              <a:rPr lang="en-US" altLang="zh-CN" sz="3075" b="1" dirty="0">
                <a:solidFill>
                  <a:srgbClr val="000000"/>
                </a:solidFill>
              </a:rPr>
              <a:t>---</a:t>
            </a:r>
            <a:r>
              <a:rPr lang="zh-CN" altLang="en-US" sz="3075" b="1" dirty="0">
                <a:solidFill>
                  <a:srgbClr val="000000"/>
                </a:solidFill>
              </a:rPr>
              <a:t>得满足</a:t>
            </a:r>
            <a:r>
              <a:rPr lang="en-US" altLang="zh-CN" sz="3075" b="1" dirty="0">
                <a:solidFill>
                  <a:srgbClr val="000000"/>
                </a:solidFill>
              </a:rPr>
              <a:t>---</a:t>
            </a:r>
            <a:r>
              <a:rPr lang="zh-CN" altLang="en-US" sz="3075" b="1" dirty="0">
                <a:solidFill>
                  <a:schemeClr val="accent2">
                    <a:lumMod val="75000"/>
                  </a:schemeClr>
                </a:solidFill>
              </a:rPr>
              <a:t>需要的是永恒的满足而不是暂时的</a:t>
            </a:r>
            <a:endParaRPr lang="en-US" sz="3075" dirty="0">
              <a:solidFill>
                <a:schemeClr val="accent2">
                  <a:lumMod val="75000"/>
                </a:schemeClr>
              </a:solidFill>
            </a:endParaRPr>
          </a:p>
          <a:p>
            <a:endParaRPr lang="en-US" dirty="0"/>
          </a:p>
        </p:txBody>
      </p:sp>
    </p:spTree>
    <p:extLst>
      <p:ext uri="{BB962C8B-B14F-4D97-AF65-F5344CB8AC3E}">
        <p14:creationId xmlns:p14="http://schemas.microsoft.com/office/powerpoint/2010/main" val="363691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4395</TotalTime>
  <Words>2844</Words>
  <Application>Microsoft Office PowerPoint</Application>
  <PresentationFormat>On-screen Show (4:3)</PresentationFormat>
  <Paragraphs>154</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Mangal</vt:lpstr>
      <vt:lpstr>新細明體</vt:lpstr>
      <vt:lpstr>宋体</vt:lpstr>
      <vt:lpstr>Arial</vt:lpstr>
      <vt:lpstr>Calibri</vt:lpstr>
      <vt:lpstr>Calibri Light</vt:lpstr>
      <vt:lpstr>7_Office Theme</vt:lpstr>
      <vt:lpstr>Are You Hungry? 你饿了吗？</vt:lpstr>
      <vt:lpstr>EVERYONE IS HUNGRY FOR SOMETHING</vt:lpstr>
      <vt:lpstr> </vt:lpstr>
      <vt:lpstr> 人渴望食物---可以饱腹的食物</vt:lpstr>
      <vt:lpstr>耶稣要用他的方法来填满你的渴望</vt:lpstr>
      <vt:lpstr>PowerPoint Presentation</vt:lpstr>
      <vt:lpstr>PowerPoint Presentation</vt:lpstr>
      <vt:lpstr>CISTERNS OF THE SOUL灵命的水池</vt:lpstr>
      <vt:lpstr>PowerPoint Presentation</vt:lpstr>
      <vt:lpstr>2 JEWISH WRONG FOODS / 2 JESUS RIGHT FOODS</vt:lpstr>
      <vt:lpstr>PowerPoint Presentation</vt:lpstr>
      <vt:lpstr>PowerPoint Presentation</vt:lpstr>
      <vt:lpstr>PowerPoint Presentation</vt:lpstr>
      <vt:lpstr>PowerPoint Presentation</vt:lpstr>
      <vt:lpstr>PowerPoint Presentation</vt:lpstr>
      <vt:lpstr>PowerPoint Presentation</vt:lpstr>
      <vt:lpstr>JOHN @ ATHENS SERVICE CENTER</vt:lpstr>
      <vt:lpstr>PowerPoint Presentation</vt:lpstr>
      <vt:lpstr>PowerPoint Presentation</vt:lpstr>
      <vt:lpstr>Are You Hungry? </vt:lpstr>
      <vt:lpstr>EVERYONE IS HUNGRY FOR SOMETHING</vt:lpstr>
      <vt:lpstr>PowerPoint Presentation</vt:lpstr>
      <vt:lpstr>PowerPoint Presentation</vt:lpstr>
      <vt:lpstr>PowerPoint Presentation</vt:lpstr>
      <vt:lpstr>PowerPoint Presentation</vt:lpstr>
      <vt:lpstr>PowerPoint Presentation</vt:lpstr>
      <vt:lpstr>CISTERNS OF THE SOUL</vt:lpstr>
      <vt:lpstr>PowerPoint Presentation</vt:lpstr>
      <vt:lpstr>2 JEWISH WRONG FOODS / 2 JESUS RIGHT FOODS</vt:lpstr>
      <vt:lpstr>PowerPoint Presentation</vt:lpstr>
      <vt:lpstr>PowerPoint Presentation</vt:lpstr>
      <vt:lpstr>PowerPoint Presentation</vt:lpstr>
      <vt:lpstr>PowerPoint Presentation</vt:lpstr>
      <vt:lpstr>PowerPoint Presentation</vt:lpstr>
      <vt:lpstr>PowerPoint Presentation</vt:lpstr>
      <vt:lpstr>JOHN @ ATHENS SERVICE CENTER</vt:lpstr>
      <vt:lpstr>PowerPoint Presentation</vt:lpstr>
    </vt:vector>
  </TitlesOfParts>
  <Company>THIG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Ming Yu</dc:creator>
  <cp:lastModifiedBy>eli</cp:lastModifiedBy>
  <cp:revision>701</cp:revision>
  <dcterms:created xsi:type="dcterms:W3CDTF">2012-02-03T13:37:34Z</dcterms:created>
  <dcterms:modified xsi:type="dcterms:W3CDTF">2022-10-16T19:35:16Z</dcterms:modified>
</cp:coreProperties>
</file>